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4"/>
    <p:sldMasterId id="2147483818" r:id="rId5"/>
    <p:sldMasterId id="2147483658" r:id="rId6"/>
    <p:sldMasterId id="2147483702" r:id="rId7"/>
  </p:sldMasterIdLst>
  <p:notesMasterIdLst>
    <p:notesMasterId r:id="rId17"/>
  </p:notesMasterIdLst>
  <p:handoutMasterIdLst>
    <p:handoutMasterId r:id="rId18"/>
  </p:handoutMasterIdLst>
  <p:sldIdLst>
    <p:sldId id="256" r:id="rId8"/>
    <p:sldId id="257" r:id="rId9"/>
    <p:sldId id="263" r:id="rId10"/>
    <p:sldId id="262" r:id="rId11"/>
    <p:sldId id="264" r:id="rId12"/>
    <p:sldId id="260" r:id="rId13"/>
    <p:sldId id="259" r:id="rId14"/>
    <p:sldId id="261" r:id="rId15"/>
    <p:sldId id="258" r:id="rId16"/>
  </p:sldIdLst>
  <p:sldSz cx="12192000" cy="6858000"/>
  <p:notesSz cx="6797675" cy="9926638"/>
  <p:defaultTextStyle>
    <a:defPPr>
      <a:defRPr lang="nb-NO"/>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2C9"/>
    <a:srgbClr val="E42017"/>
    <a:srgbClr val="63B1BC"/>
    <a:srgbClr val="A9C23F"/>
    <a:srgbClr val="AE2573"/>
    <a:srgbClr val="DFA0C9"/>
    <a:srgbClr val="C6D6E3"/>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aks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ddels stil 3 - aks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iddels stil 3 - aks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7AC3CCA-C797-4891-BE02-D94E43425B78}" styleName="Middels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Temastil 1 - aks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2DE63D5-997A-4646-A377-4702673A728D}" styleName="Lys stil 2 - aks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iddels stil 1 - aks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iddels stil 2 - aks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67"/>
    <p:restoredTop sz="67995" autoAdjust="0"/>
  </p:normalViewPr>
  <p:slideViewPr>
    <p:cSldViewPr snapToGrid="0" snapToObjects="1" showGuides="1">
      <p:cViewPr varScale="1">
        <p:scale>
          <a:sx n="44" d="100"/>
          <a:sy n="44" d="100"/>
        </p:scale>
        <p:origin x="326"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65" d="100"/>
          <a:sy n="65" d="100"/>
        </p:scale>
        <p:origin x="-3168" y="-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b-NO"/>
          </a:p>
        </p:txBody>
      </p:sp>
      <p:sp>
        <p:nvSpPr>
          <p:cNvPr id="3" name="Plassholder for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51DC258-7AB2-F145-B6BA-15AAD5F0AC52}" type="datetimeFigureOut">
              <a:rPr lang="nb-NO"/>
              <a:pPr>
                <a:defRPr/>
              </a:pPr>
              <a:t>05.01.2018</a:t>
            </a:fld>
            <a:endParaRPr lang="nb-NO"/>
          </a:p>
        </p:txBody>
      </p:sp>
      <p:sp>
        <p:nvSpPr>
          <p:cNvPr id="4" name="Plassholder for bunn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b-NO"/>
          </a:p>
        </p:txBody>
      </p:sp>
      <p:sp>
        <p:nvSpPr>
          <p:cNvPr id="5" name="Plassholder for lysbil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B5C4B64-126A-9A46-9D87-D0B4489DEB7A}" type="slidenum">
              <a:rPr lang="nb-NO"/>
              <a:pPr>
                <a:defRPr/>
              </a:pPr>
              <a:t>‹#›</a:t>
            </a:fld>
            <a:endParaRPr lang="nb-NO"/>
          </a:p>
        </p:txBody>
      </p:sp>
    </p:spTree>
    <p:extLst>
      <p:ext uri="{BB962C8B-B14F-4D97-AF65-F5344CB8AC3E}">
        <p14:creationId xmlns:p14="http://schemas.microsoft.com/office/powerpoint/2010/main" val="80241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1B53E5C-243C-CD4E-B490-2791A98DCAFD}" type="datetimeFigureOut">
              <a:rPr lang="nb-NO"/>
              <a:pPr>
                <a:defRPr/>
              </a:pPr>
              <a:t>05.01.2018</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9C474ED-4D9E-BC41-8337-23CF421101F2}" type="slidenum">
              <a:rPr lang="nb-NO"/>
              <a:pPr>
                <a:defRPr/>
              </a:pPr>
              <a:t>‹#›</a:t>
            </a:fld>
            <a:endParaRPr lang="nb-NO"/>
          </a:p>
        </p:txBody>
      </p:sp>
    </p:spTree>
    <p:extLst>
      <p:ext uri="{BB962C8B-B14F-4D97-AF65-F5344CB8AC3E}">
        <p14:creationId xmlns:p14="http://schemas.microsoft.com/office/powerpoint/2010/main" val="440865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72707"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6E614D7C-E5BD-8A46-A6B4-68B115A7258D}" type="slidenum">
              <a:rPr lang="nb-NO" altLang="nb-NO">
                <a:latin typeface="Calibri" charset="0"/>
              </a:rPr>
              <a:pPr fontAlgn="base">
                <a:spcBef>
                  <a:spcPct val="0"/>
                </a:spcBef>
                <a:spcAft>
                  <a:spcPct val="0"/>
                </a:spcAft>
              </a:pPr>
              <a:t>1</a:t>
            </a:fld>
            <a:endParaRPr lang="nb-NO" altLang="nb-NO">
              <a:latin typeface="Calibri" charset="0"/>
            </a:endParaRPr>
          </a:p>
        </p:txBody>
      </p:sp>
    </p:spTree>
    <p:extLst>
      <p:ext uri="{BB962C8B-B14F-4D97-AF65-F5344CB8AC3E}">
        <p14:creationId xmlns:p14="http://schemas.microsoft.com/office/powerpoint/2010/main" val="212353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smtClean="0"/>
          </a:p>
          <a:p>
            <a:r>
              <a:rPr lang="nb-NO" dirty="0" smtClean="0"/>
              <a:t>https://lovdata.no/dokument/NL/lov/2006-05-19-16?q=offl  </a:t>
            </a:r>
          </a:p>
          <a:p>
            <a:endParaRPr lang="nb-NO" dirty="0" smtClean="0"/>
          </a:p>
          <a:p>
            <a:r>
              <a:rPr lang="nb-NO" dirty="0" smtClean="0"/>
              <a:t>Selskapsformen (AS, IKS </a:t>
            </a:r>
            <a:r>
              <a:rPr lang="nb-NO" dirty="0" err="1" smtClean="0"/>
              <a:t>osv</a:t>
            </a:r>
            <a:r>
              <a:rPr lang="nb-NO" dirty="0" smtClean="0"/>
              <a:t>) er uvesentlig, det er punktene under som angir om et selskap er underlagt</a:t>
            </a:r>
            <a:r>
              <a:rPr lang="nb-NO" baseline="0" dirty="0" smtClean="0"/>
              <a:t> </a:t>
            </a:r>
            <a:r>
              <a:rPr lang="nb-NO" baseline="0" dirty="0" err="1" smtClean="0"/>
              <a:t>offentleglov</a:t>
            </a:r>
            <a:r>
              <a:rPr lang="nb-NO" baseline="0" dirty="0" smtClean="0"/>
              <a:t> og ev. også arkivplikt</a:t>
            </a:r>
            <a:endParaRPr lang="nb-NO" dirty="0" smtClean="0"/>
          </a:p>
          <a:p>
            <a:endParaRPr lang="nb-NO" dirty="0" smtClean="0"/>
          </a:p>
          <a:p>
            <a:r>
              <a:rPr lang="nb-NO" dirty="0" smtClean="0"/>
              <a:t>Punkter som må vurderes juridisk</a:t>
            </a:r>
          </a:p>
          <a:p>
            <a:endParaRPr lang="nb-NO" dirty="0" smtClean="0"/>
          </a:p>
          <a:p>
            <a:r>
              <a:rPr lang="nb-NO" dirty="0" smtClean="0"/>
              <a:t>b)Har selskapet myndighet til å gjøre enkeltvedtak eller lage forskrifter, </a:t>
            </a:r>
          </a:p>
          <a:p>
            <a:r>
              <a:rPr lang="nb-NO" baseline="0" dirty="0" smtClean="0"/>
              <a:t>c)Har det offentlige en eierandel som indirekte eller direkte gir mer enn halvpartene av stemmene i øverste organ</a:t>
            </a:r>
          </a:p>
          <a:p>
            <a:r>
              <a:rPr lang="nb-NO" baseline="0" dirty="0" smtClean="0"/>
              <a:t>d)Har det offentlige indirekte eller direkte rett til å velge mer enn halvparten av medlemmene med stemmerett i øverste organ</a:t>
            </a:r>
          </a:p>
          <a:p>
            <a:endParaRPr lang="nb-NO" baseline="0" dirty="0" smtClean="0"/>
          </a:p>
          <a:p>
            <a:r>
              <a:rPr lang="nb-NO" baseline="0" dirty="0" smtClean="0"/>
              <a:t>Selv om bokstav c eller de er oppfylt, er likevel ikke selskaper som hovedsakelig driver næring i direkte konkurranse med og på samme vilkår som private  ikke </a:t>
            </a:r>
            <a:r>
              <a:rPr lang="nb-NO" baseline="0" dirty="0" err="1" smtClean="0"/>
              <a:t>offentleglova</a:t>
            </a:r>
            <a:endParaRPr lang="nb-NO" baseline="0" dirty="0" smtClean="0"/>
          </a:p>
          <a:p>
            <a:r>
              <a:rPr lang="nb-NO" baseline="0" dirty="0" smtClean="0"/>
              <a:t>Se aktuell paragraf i sin helhet https://lovdata.no/dokument/NL/lov/2006-05-19-16/KAPITTEL_1#KAPITTEL_1  </a:t>
            </a:r>
          </a:p>
          <a:p>
            <a:endParaRPr lang="nb-NO" baseline="0" dirty="0" smtClean="0"/>
          </a:p>
          <a:p>
            <a:r>
              <a:rPr lang="nb-NO" baseline="0" dirty="0" smtClean="0"/>
              <a:t> </a:t>
            </a:r>
            <a:endParaRPr lang="nb-NO" dirty="0"/>
          </a:p>
        </p:txBody>
      </p:sp>
      <p:sp>
        <p:nvSpPr>
          <p:cNvPr id="4" name="Plassholder for lysbildenummer 3"/>
          <p:cNvSpPr>
            <a:spLocks noGrp="1"/>
          </p:cNvSpPr>
          <p:nvPr>
            <p:ph type="sldNum" sz="quarter" idx="10"/>
          </p:nvPr>
        </p:nvSpPr>
        <p:spPr/>
        <p:txBody>
          <a:bodyPr/>
          <a:lstStyle/>
          <a:p>
            <a:pPr>
              <a:defRPr/>
            </a:pPr>
            <a:fld id="{29C474ED-4D9E-BC41-8337-23CF421101F2}" type="slidenum">
              <a:rPr lang="nb-NO" smtClean="0"/>
              <a:pPr>
                <a:defRPr/>
              </a:pPr>
              <a:t>2</a:t>
            </a:fld>
            <a:endParaRPr lang="nb-NO"/>
          </a:p>
        </p:txBody>
      </p:sp>
    </p:spTree>
    <p:extLst>
      <p:ext uri="{BB962C8B-B14F-4D97-AF65-F5344CB8AC3E}">
        <p14:creationId xmlns:p14="http://schemas.microsoft.com/office/powerpoint/2010/main" val="414563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Grønn – ingen dokumentasjonsplikt  </a:t>
            </a:r>
            <a:r>
              <a:rPr lang="nb-NO" dirty="0" err="1" smtClean="0"/>
              <a:t>iht</a:t>
            </a:r>
            <a:r>
              <a:rPr lang="nb-NO" dirty="0" smtClean="0"/>
              <a:t> </a:t>
            </a:r>
            <a:r>
              <a:rPr lang="nb-NO" dirty="0" err="1" smtClean="0"/>
              <a:t>offl</a:t>
            </a:r>
            <a:r>
              <a:rPr lang="nb-NO" baseline="0" dirty="0" smtClean="0"/>
              <a:t> eller arkivlov </a:t>
            </a:r>
            <a:r>
              <a:rPr lang="nb-NO" dirty="0" smtClean="0"/>
              <a:t>-  Sidestilt med privat næringsliv.</a:t>
            </a:r>
            <a:r>
              <a:rPr lang="nb-NO" baseline="0" dirty="0" smtClean="0"/>
              <a:t> Behovet for</a:t>
            </a:r>
            <a:r>
              <a:rPr lang="nb-NO" dirty="0" smtClean="0"/>
              <a:t> å ha orden i dokumentasjonen er ikke noe mindre</a:t>
            </a:r>
            <a:r>
              <a:rPr lang="nb-NO" baseline="0" dirty="0" smtClean="0"/>
              <a:t> selv om det ikke reguleres av det </a:t>
            </a:r>
            <a:r>
              <a:rPr lang="nb-NO" baseline="0" dirty="0" err="1" smtClean="0"/>
              <a:t>off</a:t>
            </a:r>
            <a:r>
              <a:rPr lang="nb-NO" baseline="0" dirty="0" smtClean="0"/>
              <a:t> lovverket.  E</a:t>
            </a:r>
            <a:r>
              <a:rPr lang="nb-NO" dirty="0" smtClean="0"/>
              <a:t>iere kan ved opprettelse av selskaper stille krav til hvordan dokumentasjonen</a:t>
            </a:r>
            <a:r>
              <a:rPr lang="nb-NO" baseline="0" dirty="0" smtClean="0"/>
              <a:t> lagres for å få ut statistikker, besvare spørsmål fra eierkommuner </a:t>
            </a:r>
            <a:r>
              <a:rPr lang="nb-NO" baseline="0" dirty="0" err="1" smtClean="0"/>
              <a:t>inkl</a:t>
            </a:r>
            <a:r>
              <a:rPr lang="nb-NO" baseline="0" dirty="0" smtClean="0"/>
              <a:t>  kontrollutvalg og revisjon. </a:t>
            </a:r>
          </a:p>
          <a:p>
            <a:r>
              <a:rPr lang="nb-NO" baseline="0" dirty="0" smtClean="0"/>
              <a:t>God forretningsskikk bør alltid ligge til grunn i selskapene.</a:t>
            </a:r>
          </a:p>
          <a:p>
            <a:endParaRPr lang="nb-NO" baseline="0" dirty="0" smtClean="0"/>
          </a:p>
          <a:p>
            <a:r>
              <a:rPr lang="nb-NO" baseline="0" dirty="0" smtClean="0"/>
              <a:t>Lys blå – for å oppfylle kravene i </a:t>
            </a:r>
            <a:r>
              <a:rPr lang="nb-NO" baseline="0" dirty="0" err="1" smtClean="0"/>
              <a:t>offentleglova</a:t>
            </a:r>
            <a:r>
              <a:rPr lang="nb-NO" baseline="0" dirty="0" smtClean="0"/>
              <a:t> må selskapet  journalføre all inn- og utgående korrespondanse. Det må kunne produseres en offentlig journal (oversikt over korrespondansen der eventuelle opplysninger som er unntatt fra offentlighet er skjermet). Dette for at presse, media og allmennheten skal kunne be om innsyn. Selskapets dokumenter må oppbevares slik at disse kan gjenfinnes og leveres ut på spørsmål. </a:t>
            </a:r>
          </a:p>
          <a:p>
            <a:r>
              <a:rPr lang="nb-NO" baseline="0" dirty="0" smtClean="0"/>
              <a:t>Det er ikke likevel ikke krav om bevaring av dokumentene for ettertiden, kun journalen. Bevaringstid anslås til </a:t>
            </a:r>
            <a:r>
              <a:rPr lang="nb-NO" baseline="0" dirty="0" err="1" smtClean="0"/>
              <a:t>ca</a:t>
            </a:r>
            <a:r>
              <a:rPr lang="nb-NO" baseline="0" dirty="0" smtClean="0"/>
              <a:t> 10 år. Det er ikke oppgitt noe i </a:t>
            </a:r>
            <a:r>
              <a:rPr lang="nb-NO" baseline="0" dirty="0" err="1" smtClean="0"/>
              <a:t>offentleglov</a:t>
            </a:r>
            <a:r>
              <a:rPr lang="nb-NO" baseline="0" dirty="0" smtClean="0"/>
              <a:t>  om tidspunkt for eventuell kassasjon.</a:t>
            </a:r>
          </a:p>
          <a:p>
            <a:endParaRPr lang="nb-NO" baseline="0" dirty="0" smtClean="0"/>
          </a:p>
          <a:p>
            <a:r>
              <a:rPr lang="nb-NO" baseline="0" dirty="0" smtClean="0"/>
              <a:t>Mørk blå – all korrespondanse må journalføres </a:t>
            </a:r>
            <a:r>
              <a:rPr lang="nb-NO" baseline="0" dirty="0" err="1" smtClean="0"/>
              <a:t>iht</a:t>
            </a:r>
            <a:r>
              <a:rPr lang="nb-NO" baseline="0" dirty="0" smtClean="0"/>
              <a:t> kravene i arkivlov og </a:t>
            </a:r>
            <a:r>
              <a:rPr lang="nb-NO" baseline="0" dirty="0" err="1" smtClean="0"/>
              <a:t>offentleglov</a:t>
            </a:r>
            <a:r>
              <a:rPr lang="nb-NO" baseline="0" dirty="0" smtClean="0"/>
              <a:t> slik offentlig forvaltning for øvrig må.  I tillegg til de forvaltningsmessige kravene til bevaring av saksdokumenter så skal det tilrettelegges for innsyn, åpenhet og transparens. Dokumentene skal som hovedregel bevares for all ettertid i depot</a:t>
            </a:r>
          </a:p>
          <a:p>
            <a:r>
              <a:rPr lang="nb-NO" baseline="0" dirty="0" smtClean="0"/>
              <a:t> </a:t>
            </a:r>
          </a:p>
        </p:txBody>
      </p:sp>
      <p:sp>
        <p:nvSpPr>
          <p:cNvPr id="4" name="Plassholder for lysbildenummer 3"/>
          <p:cNvSpPr>
            <a:spLocks noGrp="1"/>
          </p:cNvSpPr>
          <p:nvPr>
            <p:ph type="sldNum" sz="quarter" idx="10"/>
          </p:nvPr>
        </p:nvSpPr>
        <p:spPr/>
        <p:txBody>
          <a:bodyPr/>
          <a:lstStyle/>
          <a:p>
            <a:pPr>
              <a:defRPr/>
            </a:pPr>
            <a:fld id="{29C474ED-4D9E-BC41-8337-23CF421101F2}" type="slidenum">
              <a:rPr lang="nb-NO" smtClean="0"/>
              <a:pPr>
                <a:defRPr/>
              </a:pPr>
              <a:t>3</a:t>
            </a:fld>
            <a:endParaRPr lang="nb-NO"/>
          </a:p>
        </p:txBody>
      </p:sp>
    </p:spTree>
    <p:extLst>
      <p:ext uri="{BB962C8B-B14F-4D97-AF65-F5344CB8AC3E}">
        <p14:creationId xmlns:p14="http://schemas.microsoft.com/office/powerpoint/2010/main" val="212089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Jurister må ofte vurdere hvilken gruppe</a:t>
            </a:r>
            <a:r>
              <a:rPr lang="nb-NO" baseline="0" dirty="0" smtClean="0"/>
              <a:t> et selskap/samarbeid</a:t>
            </a:r>
            <a:r>
              <a:rPr lang="nb-NO" dirty="0" smtClean="0"/>
              <a:t> </a:t>
            </a:r>
            <a:r>
              <a:rPr lang="nb-NO" baseline="0" dirty="0" smtClean="0"/>
              <a:t> havner i.  Ikke sjelden kommer to ulike vurderinger fram til ulikt svar.  Det viktigste er at det er selskapsformen som avgjør hvilket lovverk som regulerer selskapet, men innholdet i oppgavene og de øvrige punktene i </a:t>
            </a:r>
            <a:r>
              <a:rPr lang="nb-NO" baseline="0" dirty="0" err="1" smtClean="0"/>
              <a:t>offentleglova</a:t>
            </a:r>
            <a:r>
              <a:rPr lang="nb-NO" baseline="0" dirty="0" smtClean="0"/>
              <a:t> § 2.  Det er viktig at eiere har dette avklart før selskapene opprettes. </a:t>
            </a:r>
          </a:p>
          <a:p>
            <a:endParaRPr lang="nb-NO" baseline="0" dirty="0" smtClean="0"/>
          </a:p>
          <a:p>
            <a:r>
              <a:rPr lang="nb-NO" baseline="0" dirty="0" smtClean="0"/>
              <a:t> </a:t>
            </a:r>
          </a:p>
          <a:p>
            <a:r>
              <a:rPr lang="nb-NO" baseline="0" dirty="0" smtClean="0"/>
              <a:t> </a:t>
            </a:r>
            <a:endParaRPr lang="nb-NO" dirty="0"/>
          </a:p>
        </p:txBody>
      </p:sp>
      <p:sp>
        <p:nvSpPr>
          <p:cNvPr id="4" name="Plassholder for lysbildenummer 3"/>
          <p:cNvSpPr>
            <a:spLocks noGrp="1"/>
          </p:cNvSpPr>
          <p:nvPr>
            <p:ph type="sldNum" sz="quarter" idx="10"/>
          </p:nvPr>
        </p:nvSpPr>
        <p:spPr/>
        <p:txBody>
          <a:bodyPr/>
          <a:lstStyle/>
          <a:p>
            <a:pPr>
              <a:defRPr/>
            </a:pPr>
            <a:fld id="{29C474ED-4D9E-BC41-8337-23CF421101F2}" type="slidenum">
              <a:rPr lang="nb-NO" smtClean="0"/>
              <a:pPr>
                <a:defRPr/>
              </a:pPr>
              <a:t>4</a:t>
            </a:fld>
            <a:endParaRPr lang="nb-NO"/>
          </a:p>
        </p:txBody>
      </p:sp>
    </p:spTree>
    <p:extLst>
      <p:ext uri="{BB962C8B-B14F-4D97-AF65-F5344CB8AC3E}">
        <p14:creationId xmlns:p14="http://schemas.microsoft.com/office/powerpoint/2010/main" val="1367782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God forretningsskikk alltid viktig </a:t>
            </a:r>
          </a:p>
          <a:p>
            <a:r>
              <a:rPr lang="nb-NO" dirty="0" smtClean="0"/>
              <a:t>Ingen</a:t>
            </a:r>
            <a:r>
              <a:rPr lang="nb-NO" baseline="0" dirty="0" smtClean="0"/>
              <a:t> eier selskapets dokumenter, så IKKE bruk egen Outlook, egne filområder osv.  Filer eller papirdokumenter må oppbevares på områder der de er sikre og der alle som skal ha tilgang finner dem   (arkivsystem  anbefales…)</a:t>
            </a:r>
            <a:endParaRPr lang="nb-NO" dirty="0"/>
          </a:p>
        </p:txBody>
      </p:sp>
      <p:sp>
        <p:nvSpPr>
          <p:cNvPr id="4" name="Plassholder for lysbildenummer 3"/>
          <p:cNvSpPr>
            <a:spLocks noGrp="1"/>
          </p:cNvSpPr>
          <p:nvPr>
            <p:ph type="sldNum" sz="quarter" idx="10"/>
          </p:nvPr>
        </p:nvSpPr>
        <p:spPr/>
        <p:txBody>
          <a:bodyPr/>
          <a:lstStyle/>
          <a:p>
            <a:pPr>
              <a:defRPr/>
            </a:pPr>
            <a:fld id="{29C474ED-4D9E-BC41-8337-23CF421101F2}" type="slidenum">
              <a:rPr lang="nb-NO" smtClean="0"/>
              <a:pPr>
                <a:defRPr/>
              </a:pPr>
              <a:t>5</a:t>
            </a:fld>
            <a:endParaRPr lang="nb-NO"/>
          </a:p>
        </p:txBody>
      </p:sp>
    </p:spTree>
    <p:extLst>
      <p:ext uri="{BB962C8B-B14F-4D97-AF65-F5344CB8AC3E}">
        <p14:creationId xmlns:p14="http://schemas.microsoft.com/office/powerpoint/2010/main" val="293040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En kan ikke organisere seg bort fra innsynsretten…..  Åpenhet og innsyn skal sikres uavhengig</a:t>
            </a:r>
            <a:r>
              <a:rPr lang="nb-NO" baseline="0" dirty="0" smtClean="0"/>
              <a:t> av om det er kommune eller et selskap som har det daglige ansvaret for en oppgave.</a:t>
            </a:r>
            <a:endParaRPr lang="nb-NO" dirty="0" smtClean="0"/>
          </a:p>
          <a:p>
            <a:endParaRPr lang="nb-NO" dirty="0"/>
          </a:p>
          <a:p>
            <a:r>
              <a:rPr lang="nb-NO" dirty="0" smtClean="0"/>
              <a:t>En</a:t>
            </a:r>
            <a:r>
              <a:rPr lang="nb-NO" baseline="0" dirty="0" smtClean="0"/>
              <a:t> må journalføre dokumenter for å sikre innsynsmuligheter for allmennheten. Hvem som helst kan likevel be om det meste dersom et selskap er underlagt </a:t>
            </a:r>
            <a:r>
              <a:rPr lang="nb-NO" baseline="0" dirty="0" err="1" smtClean="0"/>
              <a:t>offentleglova</a:t>
            </a:r>
            <a:r>
              <a:rPr lang="nb-NO" baseline="0" dirty="0" smtClean="0"/>
              <a:t>.  Det er nok at en vet en opplysning eller et dokument finnes – presse, media eller andre trenger ikke oppgi referanser eller annet. </a:t>
            </a:r>
            <a:endParaRPr lang="nb-NO" dirty="0" smtClean="0"/>
          </a:p>
        </p:txBody>
      </p:sp>
      <p:sp>
        <p:nvSpPr>
          <p:cNvPr id="4" name="Plassholder for lysbildenummer 3"/>
          <p:cNvSpPr>
            <a:spLocks noGrp="1"/>
          </p:cNvSpPr>
          <p:nvPr>
            <p:ph type="sldNum" sz="quarter" idx="10"/>
          </p:nvPr>
        </p:nvSpPr>
        <p:spPr/>
        <p:txBody>
          <a:bodyPr/>
          <a:lstStyle/>
          <a:p>
            <a:pPr>
              <a:defRPr/>
            </a:pPr>
            <a:fld id="{29C474ED-4D9E-BC41-8337-23CF421101F2}" type="slidenum">
              <a:rPr lang="nb-NO" smtClean="0"/>
              <a:pPr>
                <a:defRPr/>
              </a:pPr>
              <a:t>6</a:t>
            </a:fld>
            <a:endParaRPr lang="nb-NO"/>
          </a:p>
        </p:txBody>
      </p:sp>
    </p:spTree>
    <p:extLst>
      <p:ext uri="{BB962C8B-B14F-4D97-AF65-F5344CB8AC3E}">
        <p14:creationId xmlns:p14="http://schemas.microsoft.com/office/powerpoint/2010/main" val="254172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Selskapsavtale eller reglement eller andre</a:t>
            </a:r>
            <a:r>
              <a:rPr lang="nb-NO" baseline="0" dirty="0" smtClean="0"/>
              <a:t> styringsdokumenter må inneholde opplysninger om arkivplikten og hvordan den ivaretas.</a:t>
            </a:r>
            <a:r>
              <a:rPr lang="nb-NO" dirty="0" smtClean="0"/>
              <a:t> </a:t>
            </a:r>
          </a:p>
          <a:p>
            <a:endParaRPr lang="nb-NO" dirty="0" smtClean="0"/>
          </a:p>
          <a:p>
            <a:r>
              <a:rPr lang="nb-NO" dirty="0" smtClean="0"/>
              <a:t>Selskaper og samarbeid på tvers av fylkesgrenser – skal</a:t>
            </a:r>
            <a:r>
              <a:rPr lang="nb-NO" baseline="0" dirty="0" smtClean="0"/>
              <a:t> Vest-Agders depot eller Aust-Agders depot bevare for ettertiden?  Skal eierkommunene eller selskapet betale for utgiftene til å ha arkivene i depot?   Dette må avklares  ved oppstart av selskapet-</a:t>
            </a:r>
            <a:endParaRPr lang="nb-NO" dirty="0"/>
          </a:p>
        </p:txBody>
      </p:sp>
      <p:sp>
        <p:nvSpPr>
          <p:cNvPr id="4" name="Plassholder for lysbildenummer 3"/>
          <p:cNvSpPr>
            <a:spLocks noGrp="1"/>
          </p:cNvSpPr>
          <p:nvPr>
            <p:ph type="sldNum" sz="quarter" idx="10"/>
          </p:nvPr>
        </p:nvSpPr>
        <p:spPr/>
        <p:txBody>
          <a:bodyPr/>
          <a:lstStyle/>
          <a:p>
            <a:pPr>
              <a:defRPr/>
            </a:pPr>
            <a:fld id="{29C474ED-4D9E-BC41-8337-23CF421101F2}" type="slidenum">
              <a:rPr lang="nb-NO" smtClean="0"/>
              <a:pPr>
                <a:defRPr/>
              </a:pPr>
              <a:t>7</a:t>
            </a:fld>
            <a:endParaRPr lang="nb-NO"/>
          </a:p>
        </p:txBody>
      </p:sp>
    </p:spTree>
    <p:extLst>
      <p:ext uri="{BB962C8B-B14F-4D97-AF65-F5344CB8AC3E}">
        <p14:creationId xmlns:p14="http://schemas.microsoft.com/office/powerpoint/2010/main" val="60634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Oversikt  (aktuelt</a:t>
            </a:r>
            <a:r>
              <a:rPr lang="nb-NO" baseline="0" dirty="0" smtClean="0"/>
              <a:t> å ha i både eierskapsmelding og arkivplan)</a:t>
            </a:r>
          </a:p>
          <a:p>
            <a:r>
              <a:rPr lang="nb-NO" baseline="0" dirty="0" smtClean="0"/>
              <a:t> </a:t>
            </a:r>
            <a:endParaRPr lang="nb-NO" dirty="0"/>
          </a:p>
        </p:txBody>
      </p:sp>
      <p:sp>
        <p:nvSpPr>
          <p:cNvPr id="4" name="Plassholder for lysbildenummer 3"/>
          <p:cNvSpPr>
            <a:spLocks noGrp="1"/>
          </p:cNvSpPr>
          <p:nvPr>
            <p:ph type="sldNum" sz="quarter" idx="10"/>
          </p:nvPr>
        </p:nvSpPr>
        <p:spPr/>
        <p:txBody>
          <a:bodyPr/>
          <a:lstStyle/>
          <a:p>
            <a:pPr>
              <a:defRPr/>
            </a:pPr>
            <a:fld id="{29C474ED-4D9E-BC41-8337-23CF421101F2}" type="slidenum">
              <a:rPr lang="nb-NO" smtClean="0"/>
              <a:pPr>
                <a:defRPr/>
              </a:pPr>
              <a:t>8</a:t>
            </a:fld>
            <a:endParaRPr lang="nb-NO"/>
          </a:p>
        </p:txBody>
      </p:sp>
    </p:spTree>
    <p:extLst>
      <p:ext uri="{BB962C8B-B14F-4D97-AF65-F5344CB8AC3E}">
        <p14:creationId xmlns:p14="http://schemas.microsoft.com/office/powerpoint/2010/main" val="4196769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29C474ED-4D9E-BC41-8337-23CF421101F2}" type="slidenum">
              <a:rPr lang="nb-NO" smtClean="0"/>
              <a:pPr>
                <a:defRPr/>
              </a:pPr>
              <a:t>9</a:t>
            </a:fld>
            <a:endParaRPr lang="nb-NO"/>
          </a:p>
        </p:txBody>
      </p:sp>
    </p:spTree>
    <p:extLst>
      <p:ext uri="{BB962C8B-B14F-4D97-AF65-F5344CB8AC3E}">
        <p14:creationId xmlns:p14="http://schemas.microsoft.com/office/powerpoint/2010/main" val="3117069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 Administrasjon">
    <p:spTree>
      <p:nvGrpSpPr>
        <p:cNvPr id="1" name=""/>
        <p:cNvGrpSpPr/>
        <p:nvPr/>
      </p:nvGrpSpPr>
      <p:grpSpPr>
        <a:xfrm>
          <a:off x="0" y="0"/>
          <a:ext cx="0" cy="0"/>
          <a:chOff x="0" y="0"/>
          <a:chExt cx="0" cy="0"/>
        </a:xfrm>
      </p:grpSpPr>
      <p:sp>
        <p:nvSpPr>
          <p:cNvPr id="4" name="TekstSylinder 3"/>
          <p:cNvSpPr txBox="1">
            <a:spLocks noChangeArrowheads="1"/>
          </p:cNvSpPr>
          <p:nvPr/>
        </p:nvSpPr>
        <p:spPr bwMode="auto">
          <a:xfrm>
            <a:off x="723900" y="190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endParaRPr lang="nb-NO" altLang="nb-NO" smtClean="0"/>
          </a:p>
        </p:txBody>
      </p:sp>
      <p:pic>
        <p:nvPicPr>
          <p:cNvPr id="5" name="Bild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46625"/>
            <a:ext cx="121920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587375" y="561259"/>
            <a:ext cx="9000000" cy="2387600"/>
          </a:xfrm>
        </p:spPr>
        <p:txBody>
          <a:bodyPr>
            <a:normAutofit/>
          </a:bodyPr>
          <a:lstStyle>
            <a:lvl1pPr algn="l">
              <a:defRPr sz="5000">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587375" y="3040934"/>
            <a:ext cx="9000000" cy="109465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6"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128944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lde">
    <p:spTree>
      <p:nvGrpSpPr>
        <p:cNvPr id="1" name=""/>
        <p:cNvGrpSpPr/>
        <p:nvPr/>
      </p:nvGrpSpPr>
      <p:grpSpPr>
        <a:xfrm>
          <a:off x="0" y="0"/>
          <a:ext cx="0" cy="0"/>
          <a:chOff x="0" y="0"/>
          <a:chExt cx="0" cy="0"/>
        </a:xfrm>
      </p:grpSpPr>
      <p:sp>
        <p:nvSpPr>
          <p:cNvPr id="3"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9" name="Plassholder for bilde 2"/>
          <p:cNvSpPr>
            <a:spLocks noGrp="1"/>
          </p:cNvSpPr>
          <p:nvPr>
            <p:ph type="pic" idx="1"/>
          </p:nvPr>
        </p:nvSpPr>
        <p:spPr>
          <a:xfrm>
            <a:off x="596802" y="558703"/>
            <a:ext cx="11007823" cy="52832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D6E8E2C3-05CA-B545-88E0-E6A9158C9BE3}" type="slidenum">
              <a:rPr lang="nb-NO"/>
              <a:pPr>
                <a:defRPr/>
              </a:pPr>
              <a:t>‹#›</a:t>
            </a:fld>
            <a:endParaRPr lang="nb-NO" dirty="0"/>
          </a:p>
        </p:txBody>
      </p:sp>
      <p:sp>
        <p:nvSpPr>
          <p:cNvPr id="5"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65271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Innhold 2 spalter">
    <p:spTree>
      <p:nvGrpSpPr>
        <p:cNvPr id="1" name=""/>
        <p:cNvGrpSpPr/>
        <p:nvPr/>
      </p:nvGrpSpPr>
      <p:grpSpPr>
        <a:xfrm>
          <a:off x="0" y="0"/>
          <a:ext cx="0" cy="0"/>
          <a:chOff x="0" y="0"/>
          <a:chExt cx="0" cy="0"/>
        </a:xfrm>
      </p:grpSpPr>
      <p:sp>
        <p:nvSpPr>
          <p:cNvPr id="5"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title"/>
          </p:nvPr>
        </p:nvSpPr>
        <p:spPr>
          <a:xfrm>
            <a:off x="596801" y="179109"/>
            <a:ext cx="11007823" cy="1314353"/>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596803" y="1782665"/>
            <a:ext cx="5391248" cy="4059335"/>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203950" y="1782665"/>
            <a:ext cx="5400675" cy="4059335"/>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ACA7017A-6E14-BD44-8DF3-A218F8F4CDD0}" type="slidenum">
              <a:rPr lang="nb-NO"/>
              <a:pPr>
                <a:defRPr/>
              </a:pPr>
              <a:t>‹#›</a:t>
            </a:fld>
            <a:endParaRPr lang="nb-NO" dirty="0"/>
          </a:p>
        </p:txBody>
      </p:sp>
      <p:sp>
        <p:nvSpPr>
          <p:cNvPr id="7"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573597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nnhold og bilde">
    <p:spTree>
      <p:nvGrpSpPr>
        <p:cNvPr id="1" name=""/>
        <p:cNvGrpSpPr/>
        <p:nvPr/>
      </p:nvGrpSpPr>
      <p:grpSpPr>
        <a:xfrm>
          <a:off x="0" y="0"/>
          <a:ext cx="0" cy="0"/>
          <a:chOff x="0" y="0"/>
          <a:chExt cx="0" cy="0"/>
        </a:xfrm>
      </p:grpSpPr>
      <p:sp>
        <p:nvSpPr>
          <p:cNvPr id="5"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title"/>
          </p:nvPr>
        </p:nvSpPr>
        <p:spPr>
          <a:xfrm>
            <a:off x="596801" y="50258"/>
            <a:ext cx="11007823" cy="1433777"/>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596801" y="1782665"/>
            <a:ext cx="5391249" cy="4059335"/>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bilde 5"/>
          <p:cNvSpPr>
            <a:spLocks noGrp="1"/>
          </p:cNvSpPr>
          <p:nvPr>
            <p:ph type="pic" sz="quarter" idx="13"/>
          </p:nvPr>
        </p:nvSpPr>
        <p:spPr>
          <a:xfrm>
            <a:off x="6203950" y="1773239"/>
            <a:ext cx="5400676" cy="4068761"/>
          </a:xfrm>
        </p:spPr>
        <p:txBody>
          <a:bodyPr rtlCol="0">
            <a:normAutofit/>
          </a:bodyPr>
          <a:lstStyle/>
          <a:p>
            <a:pPr lvl="0"/>
            <a:endParaRPr lang="nb-NO" noProof="0"/>
          </a:p>
        </p:txBody>
      </p:sp>
      <p:sp>
        <p:nvSpPr>
          <p:cNvPr id="7"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EB53898A-40BE-E14F-ABC8-7FA4839A6812}" type="slidenum">
              <a:rPr lang="nb-NO"/>
              <a:pPr>
                <a:defRPr/>
              </a:pPr>
              <a:t>‹#›</a:t>
            </a:fld>
            <a:endParaRPr lang="nb-NO" dirty="0"/>
          </a:p>
        </p:txBody>
      </p:sp>
      <p:sp>
        <p:nvSpPr>
          <p:cNvPr id="8"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19788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ilde og innhold">
    <p:spTree>
      <p:nvGrpSpPr>
        <p:cNvPr id="1" name=""/>
        <p:cNvGrpSpPr/>
        <p:nvPr/>
      </p:nvGrpSpPr>
      <p:grpSpPr>
        <a:xfrm>
          <a:off x="0" y="0"/>
          <a:ext cx="0" cy="0"/>
          <a:chOff x="0" y="0"/>
          <a:chExt cx="0" cy="0"/>
        </a:xfrm>
      </p:grpSpPr>
      <p:sp>
        <p:nvSpPr>
          <p:cNvPr id="5"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title"/>
          </p:nvPr>
        </p:nvSpPr>
        <p:spPr>
          <a:xfrm>
            <a:off x="596801" y="50258"/>
            <a:ext cx="11007823" cy="1433777"/>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203950" y="1773238"/>
            <a:ext cx="5400675" cy="4068762"/>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bilde 5"/>
          <p:cNvSpPr>
            <a:spLocks noGrp="1"/>
          </p:cNvSpPr>
          <p:nvPr>
            <p:ph type="pic" sz="quarter" idx="13"/>
          </p:nvPr>
        </p:nvSpPr>
        <p:spPr>
          <a:xfrm>
            <a:off x="596802" y="1782665"/>
            <a:ext cx="5391248" cy="4059335"/>
          </a:xfrm>
        </p:spPr>
        <p:txBody>
          <a:bodyPr rtlCol="0">
            <a:normAutofit/>
          </a:bodyPr>
          <a:lstStyle/>
          <a:p>
            <a:pPr lvl="0"/>
            <a:endParaRPr lang="nb-NO" noProof="0"/>
          </a:p>
        </p:txBody>
      </p:sp>
      <p:sp>
        <p:nvSpPr>
          <p:cNvPr id="7"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B200FB6D-3EDB-224F-836E-234A7726C968}" type="slidenum">
              <a:rPr lang="nb-NO"/>
              <a:pPr>
                <a:defRPr/>
              </a:pPr>
              <a:t>‹#›</a:t>
            </a:fld>
            <a:endParaRPr lang="nb-NO" dirty="0"/>
          </a:p>
        </p:txBody>
      </p:sp>
      <p:sp>
        <p:nvSpPr>
          <p:cNvPr id="8"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9260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2_Innhold 2 spalter ">
    <p:spTree>
      <p:nvGrpSpPr>
        <p:cNvPr id="1" name=""/>
        <p:cNvGrpSpPr/>
        <p:nvPr/>
      </p:nvGrpSpPr>
      <p:grpSpPr>
        <a:xfrm>
          <a:off x="0" y="0"/>
          <a:ext cx="0" cy="0"/>
          <a:chOff x="0" y="0"/>
          <a:chExt cx="0" cy="0"/>
        </a:xfrm>
      </p:grpSpPr>
      <p:sp>
        <p:nvSpPr>
          <p:cNvPr id="7"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title"/>
          </p:nvPr>
        </p:nvSpPr>
        <p:spPr>
          <a:xfrm>
            <a:off x="596801" y="131975"/>
            <a:ext cx="11007823" cy="1357510"/>
          </a:xfrm>
        </p:spPr>
        <p:txBody>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596801" y="1779938"/>
            <a:ext cx="5391249" cy="350283"/>
          </a:xfrm>
        </p:spPr>
        <p:txBody>
          <a:bodyP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596803" y="2272132"/>
            <a:ext cx="5391247" cy="356986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tekst 4"/>
          <p:cNvSpPr>
            <a:spLocks noGrp="1"/>
          </p:cNvSpPr>
          <p:nvPr>
            <p:ph type="body" sz="quarter" idx="3"/>
          </p:nvPr>
        </p:nvSpPr>
        <p:spPr>
          <a:xfrm>
            <a:off x="6214052" y="1779938"/>
            <a:ext cx="5390573" cy="350283"/>
          </a:xfrm>
        </p:spPr>
        <p:txBody>
          <a:bodyP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6214052" y="2272132"/>
            <a:ext cx="5390573" cy="356986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9B9E5A6A-418C-6848-9AAE-4D915137CB38}" type="slidenum">
              <a:rPr lang="nb-NO"/>
              <a:pPr>
                <a:defRPr/>
              </a:pPr>
              <a:t>‹#›</a:t>
            </a:fld>
            <a:endParaRPr lang="nb-NO" dirty="0"/>
          </a:p>
        </p:txBody>
      </p:sp>
      <p:sp>
        <p:nvSpPr>
          <p:cNvPr id="9"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928228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nhold og tekst">
    <p:spTree>
      <p:nvGrpSpPr>
        <p:cNvPr id="1" name=""/>
        <p:cNvGrpSpPr/>
        <p:nvPr/>
      </p:nvGrpSpPr>
      <p:grpSpPr>
        <a:xfrm>
          <a:off x="0" y="0"/>
          <a:ext cx="0" cy="0"/>
          <a:chOff x="0" y="0"/>
          <a:chExt cx="0" cy="0"/>
        </a:xfrm>
      </p:grpSpPr>
      <p:sp>
        <p:nvSpPr>
          <p:cNvPr id="5"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10" name="Tittel 1"/>
          <p:cNvSpPr>
            <a:spLocks noGrp="1"/>
          </p:cNvSpPr>
          <p:nvPr>
            <p:ph type="title"/>
          </p:nvPr>
        </p:nvSpPr>
        <p:spPr>
          <a:xfrm>
            <a:off x="596803" y="188535"/>
            <a:ext cx="11007822" cy="1298541"/>
          </a:xfrm>
        </p:spPr>
        <p:txBody>
          <a:bodyPr>
            <a:normAutofit/>
          </a:bodyPr>
          <a:lstStyle>
            <a:lvl1pPr>
              <a:defRPr sz="3600"/>
            </a:lvl1pPr>
          </a:lstStyle>
          <a:p>
            <a:r>
              <a:rPr lang="nb-NO" dirty="0" smtClean="0"/>
              <a:t>Klikk for å redigere tittelstil</a:t>
            </a:r>
            <a:endParaRPr lang="nb-NO" dirty="0"/>
          </a:p>
        </p:txBody>
      </p:sp>
      <p:sp>
        <p:nvSpPr>
          <p:cNvPr id="11" name="Plassholder for innhold 2"/>
          <p:cNvSpPr>
            <a:spLocks noGrp="1"/>
          </p:cNvSpPr>
          <p:nvPr>
            <p:ph idx="1"/>
          </p:nvPr>
        </p:nvSpPr>
        <p:spPr>
          <a:xfrm>
            <a:off x="596802" y="1773238"/>
            <a:ext cx="6421437" cy="4068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4" name="Plassholder for tekst 3"/>
          <p:cNvSpPr>
            <a:spLocks noGrp="1"/>
          </p:cNvSpPr>
          <p:nvPr>
            <p:ph type="body" sz="half" idx="2"/>
          </p:nvPr>
        </p:nvSpPr>
        <p:spPr>
          <a:xfrm>
            <a:off x="7244443" y="1773238"/>
            <a:ext cx="4360182" cy="40687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smtClean="0"/>
              <a:t>Klikk for å redigere tekststiler i malen</a:t>
            </a:r>
          </a:p>
        </p:txBody>
      </p:sp>
      <p:sp>
        <p:nvSpPr>
          <p:cNvPr id="6"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F2FB3BCE-4683-AA4A-9F41-0EB514805A49}" type="slidenum">
              <a:rPr lang="nb-NO"/>
              <a:pPr>
                <a:defRPr/>
              </a:pPr>
              <a:t>‹#›</a:t>
            </a:fld>
            <a:endParaRPr lang="nb-NO" dirty="0"/>
          </a:p>
        </p:txBody>
      </p:sp>
      <p:sp>
        <p:nvSpPr>
          <p:cNvPr id="7"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42239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_Tittel og bilde">
    <p:spTree>
      <p:nvGrpSpPr>
        <p:cNvPr id="1" name=""/>
        <p:cNvGrpSpPr/>
        <p:nvPr/>
      </p:nvGrpSpPr>
      <p:grpSpPr>
        <a:xfrm>
          <a:off x="0" y="0"/>
          <a:ext cx="0" cy="0"/>
          <a:chOff x="0" y="0"/>
          <a:chExt cx="0" cy="0"/>
        </a:xfrm>
      </p:grpSpPr>
      <p:sp>
        <p:nvSpPr>
          <p:cNvPr id="4"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3" name="Plassholder for bilde 2"/>
          <p:cNvSpPr>
            <a:spLocks noGrp="1"/>
          </p:cNvSpPr>
          <p:nvPr>
            <p:ph type="pic" idx="1"/>
          </p:nvPr>
        </p:nvSpPr>
        <p:spPr>
          <a:xfrm>
            <a:off x="0" y="1773238"/>
            <a:ext cx="12191999" cy="40687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2" name="Tittel 1"/>
          <p:cNvSpPr>
            <a:spLocks noGrp="1"/>
          </p:cNvSpPr>
          <p:nvPr>
            <p:ph type="title"/>
          </p:nvPr>
        </p:nvSpPr>
        <p:spPr>
          <a:xfrm>
            <a:off x="596802" y="141402"/>
            <a:ext cx="11017249" cy="1338606"/>
          </a:xfrm>
        </p:spPr>
        <p:txBody>
          <a:bodyPr>
            <a:normAutofit/>
          </a:bodyPr>
          <a:lstStyle>
            <a:lvl1pPr>
              <a:defRPr sz="3600"/>
            </a:lvl1pPr>
          </a:lstStyle>
          <a:p>
            <a:r>
              <a:rPr lang="nb-NO" dirty="0" smtClean="0"/>
              <a:t>Klikk for å redigere tittelstil</a:t>
            </a:r>
            <a:endParaRPr lang="nb-NO" dirty="0"/>
          </a:p>
        </p:txBody>
      </p:sp>
      <p:sp>
        <p:nvSpPr>
          <p:cNvPr id="5"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A32BBB22-054C-544D-8D14-F4AD41C5CA52}" type="slidenum">
              <a:rPr lang="nb-NO"/>
              <a:pPr>
                <a:defRPr/>
              </a:pPr>
              <a:t>‹#›</a:t>
            </a:fld>
            <a:endParaRPr lang="nb-NO" dirty="0"/>
          </a:p>
        </p:txBody>
      </p:sp>
      <p:sp>
        <p:nvSpPr>
          <p:cNvPr id="6"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453462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 bilde med tekst">
    <p:spTree>
      <p:nvGrpSpPr>
        <p:cNvPr id="1" name=""/>
        <p:cNvGrpSpPr/>
        <p:nvPr/>
      </p:nvGrpSpPr>
      <p:grpSpPr>
        <a:xfrm>
          <a:off x="0" y="0"/>
          <a:ext cx="0" cy="0"/>
          <a:chOff x="0" y="0"/>
          <a:chExt cx="0" cy="0"/>
        </a:xfrm>
      </p:grpSpPr>
      <p:sp>
        <p:nvSpPr>
          <p:cNvPr id="5"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8" name="Tittel 1"/>
          <p:cNvSpPr>
            <a:spLocks noGrp="1"/>
          </p:cNvSpPr>
          <p:nvPr>
            <p:ph type="title"/>
          </p:nvPr>
        </p:nvSpPr>
        <p:spPr>
          <a:xfrm>
            <a:off x="591199" y="169682"/>
            <a:ext cx="11013425" cy="1320657"/>
          </a:xfrm>
        </p:spPr>
        <p:txBody>
          <a:bodyPr/>
          <a:lstStyle/>
          <a:p>
            <a:r>
              <a:rPr lang="nb-NO" dirty="0" smtClean="0"/>
              <a:t>Klikk for å redigere tittelstil</a:t>
            </a:r>
            <a:endParaRPr lang="nb-NO" dirty="0"/>
          </a:p>
        </p:txBody>
      </p:sp>
      <p:sp>
        <p:nvSpPr>
          <p:cNvPr id="4" name="Plassholder for tekst 3"/>
          <p:cNvSpPr>
            <a:spLocks noGrp="1"/>
          </p:cNvSpPr>
          <p:nvPr>
            <p:ph type="body" sz="quarter" idx="13"/>
          </p:nvPr>
        </p:nvSpPr>
        <p:spPr>
          <a:xfrm>
            <a:off x="9767888" y="1773238"/>
            <a:ext cx="1836737" cy="4068762"/>
          </a:xfrm>
        </p:spPr>
        <p:txBody>
          <a:bodyPr anchor="b">
            <a:normAutofit/>
          </a:bodyPr>
          <a:lstStyle>
            <a:lvl1pPr marL="0" indent="0">
              <a:buNone/>
              <a:defRPr sz="1600" baseline="0"/>
            </a:lvl1pPr>
          </a:lstStyle>
          <a:p>
            <a:pPr lvl="0"/>
            <a:r>
              <a:rPr lang="nb-NO" smtClean="0"/>
              <a:t>Klikk for å redigere tekststiler i malen</a:t>
            </a:r>
          </a:p>
        </p:txBody>
      </p:sp>
      <p:sp>
        <p:nvSpPr>
          <p:cNvPr id="9" name="Plassholder for bilde 2"/>
          <p:cNvSpPr>
            <a:spLocks noGrp="1"/>
          </p:cNvSpPr>
          <p:nvPr>
            <p:ph type="pic" idx="1"/>
          </p:nvPr>
        </p:nvSpPr>
        <p:spPr>
          <a:xfrm>
            <a:off x="587375" y="1773238"/>
            <a:ext cx="8999999" cy="40687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dirty="0"/>
          </a:p>
        </p:txBody>
      </p:sp>
      <p:sp>
        <p:nvSpPr>
          <p:cNvPr id="6"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5CA27205-5CAE-F24C-9C1F-4A094B2B303A}" type="slidenum">
              <a:rPr lang="nb-NO"/>
              <a:pPr>
                <a:defRPr/>
              </a:pPr>
              <a:t>‹#›</a:t>
            </a:fld>
            <a:endParaRPr lang="nb-NO" dirty="0"/>
          </a:p>
        </p:txBody>
      </p:sp>
      <p:sp>
        <p:nvSpPr>
          <p:cNvPr id="7"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2078325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ilde med bildetekst">
    <p:spTree>
      <p:nvGrpSpPr>
        <p:cNvPr id="1" name=""/>
        <p:cNvGrpSpPr/>
        <p:nvPr/>
      </p:nvGrpSpPr>
      <p:grpSpPr>
        <a:xfrm>
          <a:off x="0" y="0"/>
          <a:ext cx="0" cy="0"/>
          <a:chOff x="0" y="0"/>
          <a:chExt cx="0" cy="0"/>
        </a:xfrm>
      </p:grpSpPr>
      <p:sp>
        <p:nvSpPr>
          <p:cNvPr id="5"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4" name="Plassholder for tekst 3"/>
          <p:cNvSpPr>
            <a:spLocks noGrp="1"/>
          </p:cNvSpPr>
          <p:nvPr>
            <p:ph type="body" sz="quarter" idx="13"/>
          </p:nvPr>
        </p:nvSpPr>
        <p:spPr>
          <a:xfrm>
            <a:off x="9767888" y="549275"/>
            <a:ext cx="1836737" cy="5292725"/>
          </a:xfrm>
        </p:spPr>
        <p:txBody>
          <a:bodyPr anchor="b">
            <a:normAutofit/>
          </a:bodyPr>
          <a:lstStyle>
            <a:lvl1pPr marL="0" indent="0">
              <a:buNone/>
              <a:defRPr sz="1600" baseline="0"/>
            </a:lvl1pPr>
          </a:lstStyle>
          <a:p>
            <a:pPr lvl="0"/>
            <a:r>
              <a:rPr lang="nb-NO" smtClean="0"/>
              <a:t>Klikk for å redigere tekststiler i malen</a:t>
            </a:r>
          </a:p>
        </p:txBody>
      </p:sp>
      <p:sp>
        <p:nvSpPr>
          <p:cNvPr id="9" name="Plassholder for bilde 2"/>
          <p:cNvSpPr>
            <a:spLocks noGrp="1"/>
          </p:cNvSpPr>
          <p:nvPr>
            <p:ph type="pic" idx="1"/>
          </p:nvPr>
        </p:nvSpPr>
        <p:spPr>
          <a:xfrm>
            <a:off x="587375" y="549275"/>
            <a:ext cx="8999999" cy="52927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dirty="0"/>
          </a:p>
        </p:txBody>
      </p:sp>
      <p:sp>
        <p:nvSpPr>
          <p:cNvPr id="6"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EC16E02B-8813-1845-9208-78FCC2242001}" type="slidenum">
              <a:rPr lang="nb-NO"/>
              <a:pPr>
                <a:defRPr/>
              </a:pPr>
              <a:t>‹#›</a:t>
            </a:fld>
            <a:endParaRPr lang="nb-NO" dirty="0"/>
          </a:p>
        </p:txBody>
      </p:sp>
      <p:sp>
        <p:nvSpPr>
          <p:cNvPr id="7"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591311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 og objekt">
    <p:spTree>
      <p:nvGrpSpPr>
        <p:cNvPr id="1" name=""/>
        <p:cNvGrpSpPr/>
        <p:nvPr/>
      </p:nvGrpSpPr>
      <p:grpSpPr>
        <a:xfrm>
          <a:off x="0" y="0"/>
          <a:ext cx="0" cy="0"/>
          <a:chOff x="0" y="0"/>
          <a:chExt cx="0" cy="0"/>
        </a:xfrm>
      </p:grpSpPr>
      <p:sp>
        <p:nvSpPr>
          <p:cNvPr id="4" name="Tittel 1"/>
          <p:cNvSpPr txBox="1">
            <a:spLocks/>
          </p:cNvSpPr>
          <p:nvPr/>
        </p:nvSpPr>
        <p:spPr>
          <a:xfrm>
            <a:off x="590550" y="47625"/>
            <a:ext cx="9001125" cy="1433513"/>
          </a:xfrm>
          <a:prstGeom prst="rect">
            <a:avLst/>
          </a:prstGeom>
        </p:spPr>
        <p:txBody>
          <a:bodyPr lIns="0" tIns="0" rIns="0" bIns="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spcAft>
                <a:spcPts val="0"/>
              </a:spcAft>
              <a:defRPr/>
            </a:pPr>
            <a:r>
              <a:rPr lang="nb-NO" smtClean="0"/>
              <a:t>Klikk for å redigere tittelstil</a:t>
            </a:r>
            <a:endParaRPr lang="nb-NO" dirty="0"/>
          </a:p>
        </p:txBody>
      </p:sp>
      <p:sp>
        <p:nvSpPr>
          <p:cNvPr id="5"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8" name="Tittel 1"/>
          <p:cNvSpPr>
            <a:spLocks noGrp="1"/>
          </p:cNvSpPr>
          <p:nvPr>
            <p:ph type="title"/>
          </p:nvPr>
        </p:nvSpPr>
        <p:spPr>
          <a:xfrm>
            <a:off x="9767888" y="1773238"/>
            <a:ext cx="1836737" cy="4068761"/>
          </a:xfrm>
        </p:spPr>
        <p:txBody>
          <a:bodyPr>
            <a:normAutofit/>
          </a:bodyPr>
          <a:lstStyle>
            <a:lvl1pPr>
              <a:defRPr sz="1600" b="0"/>
            </a:lvl1pPr>
          </a:lstStyle>
          <a:p>
            <a:r>
              <a:rPr lang="nb-NO" smtClean="0"/>
              <a:t>Klikk for å redigere tittelstil</a:t>
            </a:r>
            <a:endParaRPr lang="nb-NO" dirty="0"/>
          </a:p>
        </p:txBody>
      </p:sp>
      <p:sp>
        <p:nvSpPr>
          <p:cNvPr id="9" name="Plassholder for innhold 3"/>
          <p:cNvSpPr>
            <a:spLocks noGrp="1"/>
          </p:cNvSpPr>
          <p:nvPr>
            <p:ph sz="quarter" idx="13"/>
          </p:nvPr>
        </p:nvSpPr>
        <p:spPr>
          <a:xfrm>
            <a:off x="587375" y="1773238"/>
            <a:ext cx="9001125" cy="4068762"/>
          </a:xfrm>
        </p:spPr>
        <p:txBody>
          <a:bodyPr/>
          <a:lstStyle>
            <a:lvl1pPr marL="0" indent="0">
              <a:buNone/>
              <a:defRPr/>
            </a:lvl1pPr>
          </a:lstStyle>
          <a:p>
            <a:pPr lvl="0"/>
            <a:endParaRPr lang="nb-NO" dirty="0"/>
          </a:p>
        </p:txBody>
      </p:sp>
      <p:sp>
        <p:nvSpPr>
          <p:cNvPr id="6"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ABDFC75E-EA02-2F49-BBB1-B4B1192C2A11}" type="slidenum">
              <a:rPr lang="nb-NO"/>
              <a:pPr>
                <a:defRPr/>
              </a:pPr>
              <a:t>‹#›</a:t>
            </a:fld>
            <a:endParaRPr lang="nb-NO" dirty="0"/>
          </a:p>
        </p:txBody>
      </p:sp>
      <p:sp>
        <p:nvSpPr>
          <p:cNvPr id="7"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40670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bilde - Administrasjon">
    <p:spTree>
      <p:nvGrpSpPr>
        <p:cNvPr id="1" name=""/>
        <p:cNvGrpSpPr/>
        <p:nvPr/>
      </p:nvGrpSpPr>
      <p:grpSpPr>
        <a:xfrm>
          <a:off x="0" y="0"/>
          <a:ext cx="0" cy="0"/>
          <a:chOff x="0" y="0"/>
          <a:chExt cx="0" cy="0"/>
        </a:xfrm>
      </p:grpSpPr>
      <p:sp>
        <p:nvSpPr>
          <p:cNvPr id="4" name="TekstSylinder 3"/>
          <p:cNvSpPr txBox="1">
            <a:spLocks noChangeArrowheads="1"/>
          </p:cNvSpPr>
          <p:nvPr/>
        </p:nvSpPr>
        <p:spPr bwMode="auto">
          <a:xfrm>
            <a:off x="723900" y="190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endParaRPr lang="nb-NO" altLang="nb-NO" smtClean="0"/>
          </a:p>
        </p:txBody>
      </p:sp>
      <p:sp>
        <p:nvSpPr>
          <p:cNvPr id="9" name="Plassholder for bilde 2"/>
          <p:cNvSpPr>
            <a:spLocks noGrp="1"/>
          </p:cNvSpPr>
          <p:nvPr>
            <p:ph type="pic" idx="1"/>
          </p:nvPr>
        </p:nvSpPr>
        <p:spPr>
          <a:xfrm>
            <a:off x="587374" y="2349500"/>
            <a:ext cx="9000000" cy="3600450"/>
          </a:xfrm>
        </p:spPr>
        <p:txBody>
          <a:bodyPr wrap="none"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10" name="Tittel 1"/>
          <p:cNvSpPr>
            <a:spLocks noGrp="1"/>
          </p:cNvSpPr>
          <p:nvPr>
            <p:ph type="title"/>
          </p:nvPr>
        </p:nvSpPr>
        <p:spPr>
          <a:xfrm>
            <a:off x="600627" y="615565"/>
            <a:ext cx="9000000" cy="1433777"/>
          </a:xfrm>
        </p:spPr>
        <p:txBody>
          <a:bodyPr/>
          <a:lstStyle/>
          <a:p>
            <a:r>
              <a:rPr lang="nb-NO" smtClean="0"/>
              <a:t>Klikk for å redigere tittelstil</a:t>
            </a:r>
            <a:endParaRPr lang="nb-NO" dirty="0"/>
          </a:p>
        </p:txBody>
      </p:sp>
      <p:sp>
        <p:nvSpPr>
          <p:cNvPr id="5"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1447843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bjekt med bildetekst">
    <p:spTree>
      <p:nvGrpSpPr>
        <p:cNvPr id="1" name=""/>
        <p:cNvGrpSpPr/>
        <p:nvPr/>
      </p:nvGrpSpPr>
      <p:grpSpPr>
        <a:xfrm>
          <a:off x="0" y="0"/>
          <a:ext cx="0" cy="0"/>
          <a:chOff x="0" y="0"/>
          <a:chExt cx="0" cy="0"/>
        </a:xfrm>
      </p:grpSpPr>
      <p:sp>
        <p:nvSpPr>
          <p:cNvPr id="4"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8" name="Tittel 1"/>
          <p:cNvSpPr>
            <a:spLocks noGrp="1"/>
          </p:cNvSpPr>
          <p:nvPr>
            <p:ph type="title"/>
          </p:nvPr>
        </p:nvSpPr>
        <p:spPr>
          <a:xfrm>
            <a:off x="9767888" y="549276"/>
            <a:ext cx="1836737" cy="5292724"/>
          </a:xfrm>
        </p:spPr>
        <p:txBody>
          <a:bodyPr>
            <a:normAutofit/>
          </a:bodyPr>
          <a:lstStyle>
            <a:lvl1pPr>
              <a:defRPr sz="1600" b="0"/>
            </a:lvl1pPr>
          </a:lstStyle>
          <a:p>
            <a:r>
              <a:rPr lang="nb-NO" smtClean="0"/>
              <a:t>Klikk for å redigere tittelstil</a:t>
            </a:r>
            <a:endParaRPr lang="nb-NO" dirty="0"/>
          </a:p>
        </p:txBody>
      </p:sp>
      <p:sp>
        <p:nvSpPr>
          <p:cNvPr id="9" name="Plassholder for innhold 3"/>
          <p:cNvSpPr>
            <a:spLocks noGrp="1"/>
          </p:cNvSpPr>
          <p:nvPr>
            <p:ph sz="quarter" idx="13"/>
          </p:nvPr>
        </p:nvSpPr>
        <p:spPr>
          <a:xfrm>
            <a:off x="587375" y="549275"/>
            <a:ext cx="9001125" cy="5292725"/>
          </a:xfrm>
        </p:spPr>
        <p:txBody>
          <a:bodyPr/>
          <a:lstStyle>
            <a:lvl1pPr marL="0" indent="0">
              <a:buNone/>
              <a:defRPr/>
            </a:lvl1pPr>
          </a:lstStyle>
          <a:p>
            <a:pPr lvl="0"/>
            <a:endParaRPr lang="nb-NO" dirty="0"/>
          </a:p>
        </p:txBody>
      </p:sp>
      <p:sp>
        <p:nvSpPr>
          <p:cNvPr id="5"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BE53F2CF-9B9B-6D44-BA36-6D325682ADA4}" type="slidenum">
              <a:rPr lang="nb-NO"/>
              <a:pPr>
                <a:defRPr/>
              </a:pPr>
              <a:t>‹#›</a:t>
            </a:fld>
            <a:endParaRPr lang="nb-NO" dirty="0"/>
          </a:p>
        </p:txBody>
      </p:sp>
      <p:sp>
        <p:nvSpPr>
          <p:cNvPr id="6"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43024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or tekst">
    <p:spTree>
      <p:nvGrpSpPr>
        <p:cNvPr id="1" name=""/>
        <p:cNvGrpSpPr/>
        <p:nvPr/>
      </p:nvGrpSpPr>
      <p:grpSpPr>
        <a:xfrm>
          <a:off x="0" y="0"/>
          <a:ext cx="0" cy="0"/>
          <a:chOff x="0" y="0"/>
          <a:chExt cx="0" cy="0"/>
        </a:xfrm>
      </p:grpSpPr>
      <p:sp>
        <p:nvSpPr>
          <p:cNvPr id="3"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7" name="Tittel 1"/>
          <p:cNvSpPr>
            <a:spLocks noGrp="1"/>
          </p:cNvSpPr>
          <p:nvPr>
            <p:ph type="title"/>
          </p:nvPr>
        </p:nvSpPr>
        <p:spPr>
          <a:xfrm>
            <a:off x="591200" y="1464059"/>
            <a:ext cx="9000000" cy="4485891"/>
          </a:xfrm>
        </p:spPr>
        <p:txBody>
          <a:bodyPr anchor="t">
            <a:normAutofit/>
          </a:bodyPr>
          <a:lstStyle>
            <a:lvl1pPr>
              <a:defRPr sz="6800"/>
            </a:lvl1pPr>
          </a:lstStyle>
          <a:p>
            <a:r>
              <a:rPr lang="nb-NO" dirty="0" smtClean="0"/>
              <a:t>Klikk for å redigere tittelstil</a:t>
            </a:r>
            <a:endParaRPr lang="nb-NO" dirty="0"/>
          </a:p>
        </p:txBody>
      </p:sp>
      <p:sp>
        <p:nvSpPr>
          <p:cNvPr id="4"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82F81712-D6FA-164F-8217-BA799EEDB1B4}" type="slidenum">
              <a:rPr lang="nb-NO"/>
              <a:pPr>
                <a:defRPr/>
              </a:pPr>
              <a:t>‹#›</a:t>
            </a:fld>
            <a:endParaRPr lang="nb-NO" dirty="0"/>
          </a:p>
        </p:txBody>
      </p:sp>
      <p:sp>
        <p:nvSpPr>
          <p:cNvPr id="5"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554753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Tittel ">
    <p:spTree>
      <p:nvGrpSpPr>
        <p:cNvPr id="1" name=""/>
        <p:cNvGrpSpPr/>
        <p:nvPr/>
      </p:nvGrpSpPr>
      <p:grpSpPr>
        <a:xfrm>
          <a:off x="0" y="0"/>
          <a:ext cx="0" cy="0"/>
          <a:chOff x="0" y="0"/>
          <a:chExt cx="0" cy="0"/>
        </a:xfrm>
      </p:grpSpPr>
      <p:sp>
        <p:nvSpPr>
          <p:cNvPr id="4" name="TekstSylinder 3"/>
          <p:cNvSpPr txBox="1">
            <a:spLocks noChangeArrowheads="1"/>
          </p:cNvSpPr>
          <p:nvPr/>
        </p:nvSpPr>
        <p:spPr bwMode="auto">
          <a:xfrm>
            <a:off x="723900" y="190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endParaRPr lang="nb-NO" altLang="nb-NO" smtClean="0"/>
          </a:p>
        </p:txBody>
      </p:sp>
      <p:pic>
        <p:nvPicPr>
          <p:cNvPr id="5" name="Bil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ctrTitle"/>
          </p:nvPr>
        </p:nvSpPr>
        <p:spPr>
          <a:xfrm>
            <a:off x="587375" y="560099"/>
            <a:ext cx="9000000" cy="2387600"/>
          </a:xfrm>
        </p:spPr>
        <p:txBody>
          <a:bodyPr>
            <a:normAutofit/>
          </a:bodyPr>
          <a:lstStyle>
            <a:lvl1pPr algn="l">
              <a:defRPr sz="5000"/>
            </a:lvl1pPr>
          </a:lstStyle>
          <a:p>
            <a:r>
              <a:rPr lang="nb-NO" dirty="0" smtClean="0"/>
              <a:t>Klikk for å redigere tittelstil</a:t>
            </a:r>
            <a:endParaRPr lang="nb-NO" dirty="0"/>
          </a:p>
        </p:txBody>
      </p:sp>
      <p:sp>
        <p:nvSpPr>
          <p:cNvPr id="3" name="Undertittel 2"/>
          <p:cNvSpPr>
            <a:spLocks noGrp="1"/>
          </p:cNvSpPr>
          <p:nvPr>
            <p:ph type="subTitle" idx="1"/>
          </p:nvPr>
        </p:nvSpPr>
        <p:spPr>
          <a:xfrm>
            <a:off x="587375" y="3039774"/>
            <a:ext cx="9000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smtClean="0"/>
              <a:t>Klikk for å redigere undertittelstil i malen</a:t>
            </a:r>
            <a:endParaRPr lang="nb-NO" dirty="0"/>
          </a:p>
        </p:txBody>
      </p:sp>
      <p:sp>
        <p:nvSpPr>
          <p:cNvPr id="7"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8E2E5B40-97F6-AA46-80A6-E32ECB2A35CF}" type="slidenum">
              <a:rPr lang="nb-NO"/>
              <a:pPr>
                <a:defRPr/>
              </a:pPr>
              <a:t>‹#›</a:t>
            </a:fld>
            <a:endParaRPr lang="nb-NO" dirty="0"/>
          </a:p>
        </p:txBody>
      </p:sp>
      <p:sp>
        <p:nvSpPr>
          <p:cNvPr id="8"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60133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 og innhold">
    <p:spTree>
      <p:nvGrpSpPr>
        <p:cNvPr id="1" name=""/>
        <p:cNvGrpSpPr/>
        <p:nvPr/>
      </p:nvGrpSpPr>
      <p:grpSpPr>
        <a:xfrm>
          <a:off x="0" y="0"/>
          <a:ext cx="0" cy="0"/>
          <a:chOff x="0" y="0"/>
          <a:chExt cx="0" cy="0"/>
        </a:xfrm>
      </p:grpSpPr>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title"/>
          </p:nvPr>
        </p:nvSpPr>
        <p:spPr>
          <a:xfrm>
            <a:off x="600627" y="615565"/>
            <a:ext cx="9000000" cy="1433777"/>
          </a:xfrm>
        </p:spPr>
        <p:txBody>
          <a:bodyPr/>
          <a:lstStyle/>
          <a:p>
            <a:r>
              <a:rPr lang="nb-NO" dirty="0" smtClean="0"/>
              <a:t>Klikk for å redigere tittelstil</a:t>
            </a:r>
            <a:endParaRPr lang="nb-NO" dirty="0"/>
          </a:p>
        </p:txBody>
      </p:sp>
      <p:sp>
        <p:nvSpPr>
          <p:cNvPr id="10" name="Plassholder for innhold 3"/>
          <p:cNvSpPr>
            <a:spLocks noGrp="1" noChangeAspect="1"/>
          </p:cNvSpPr>
          <p:nvPr>
            <p:ph sz="half" idx="2"/>
          </p:nvPr>
        </p:nvSpPr>
        <p:spPr>
          <a:xfrm>
            <a:off x="587375" y="2349501"/>
            <a:ext cx="11017249" cy="3600450"/>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61A26A7B-3130-7244-B1B6-95212744F852}" type="slidenum">
              <a:rPr lang="nb-NO"/>
              <a:pPr>
                <a:defRPr/>
              </a:pPr>
              <a:t>‹#›</a:t>
            </a:fld>
            <a:endParaRPr lang="nb-NO" dirty="0"/>
          </a:p>
        </p:txBody>
      </p:sp>
      <p:sp>
        <p:nvSpPr>
          <p:cNvPr id="7"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565363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9" name="Plassholder for bilde 2"/>
          <p:cNvSpPr>
            <a:spLocks noGrp="1"/>
          </p:cNvSpPr>
          <p:nvPr>
            <p:ph type="pic" idx="1"/>
          </p:nvPr>
        </p:nvSpPr>
        <p:spPr>
          <a:xfrm>
            <a:off x="587375" y="2349500"/>
            <a:ext cx="11017250" cy="36004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6"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8B7BDE9E-5F99-6B44-BB17-D50EB2F70086}" type="slidenum">
              <a:rPr lang="nb-NO"/>
              <a:pPr>
                <a:defRPr/>
              </a:pPr>
              <a:t>‹#›</a:t>
            </a:fld>
            <a:endParaRPr lang="nb-NO" dirty="0"/>
          </a:p>
        </p:txBody>
      </p:sp>
      <p:sp>
        <p:nvSpPr>
          <p:cNvPr id="7"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595715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nnhold">
    <p:spTree>
      <p:nvGrpSpPr>
        <p:cNvPr id="1" name=""/>
        <p:cNvGrpSpPr/>
        <p:nvPr/>
      </p:nvGrpSpPr>
      <p:grpSpPr>
        <a:xfrm>
          <a:off x="0" y="0"/>
          <a:ext cx="0" cy="0"/>
          <a:chOff x="0" y="0"/>
          <a:chExt cx="0" cy="0"/>
        </a:xfrm>
      </p:grpSpPr>
      <p:pic>
        <p:nvPicPr>
          <p:cNvPr id="3"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4" name="Plassholder for innhold 3"/>
          <p:cNvSpPr>
            <a:spLocks noGrp="1"/>
          </p:cNvSpPr>
          <p:nvPr>
            <p:ph sz="quarter" idx="13"/>
          </p:nvPr>
        </p:nvSpPr>
        <p:spPr>
          <a:xfrm>
            <a:off x="587375" y="1952625"/>
            <a:ext cx="11017250" cy="3997325"/>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CB9A5E09-EF91-8242-A5B1-4169BD1BEB54}" type="slidenum">
              <a:rPr lang="nb-NO"/>
              <a:pPr>
                <a:defRPr/>
              </a:pPr>
              <a:t>‹#›</a:t>
            </a:fld>
            <a:endParaRPr lang="nb-NO" dirty="0"/>
          </a:p>
        </p:txBody>
      </p:sp>
      <p:sp>
        <p:nvSpPr>
          <p:cNvPr id="7"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412372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lde">
    <p:spTree>
      <p:nvGrpSpPr>
        <p:cNvPr id="1" name=""/>
        <p:cNvGrpSpPr/>
        <p:nvPr/>
      </p:nvGrpSpPr>
      <p:grpSpPr>
        <a:xfrm>
          <a:off x="0" y="0"/>
          <a:ext cx="0" cy="0"/>
          <a:chOff x="0" y="0"/>
          <a:chExt cx="0" cy="0"/>
        </a:xfrm>
      </p:grpSpPr>
      <p:pic>
        <p:nvPicPr>
          <p:cNvPr id="3"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9" name="Plassholder for bilde 2"/>
          <p:cNvSpPr>
            <a:spLocks noGrp="1"/>
          </p:cNvSpPr>
          <p:nvPr>
            <p:ph type="pic" idx="1"/>
          </p:nvPr>
        </p:nvSpPr>
        <p:spPr>
          <a:xfrm>
            <a:off x="587375" y="1952625"/>
            <a:ext cx="11017250" cy="39973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5"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EF43AB25-B787-1441-9273-00EC9F946A74}" type="slidenum">
              <a:rPr lang="nb-NO"/>
              <a:pPr>
                <a:defRPr/>
              </a:pPr>
              <a:t>‹#›</a:t>
            </a:fld>
            <a:endParaRPr lang="nb-NO" dirty="0"/>
          </a:p>
        </p:txBody>
      </p:sp>
      <p:sp>
        <p:nvSpPr>
          <p:cNvPr id="6"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609974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_Innhold 2 spalter">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587375" y="2349500"/>
            <a:ext cx="5400675" cy="3600450"/>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203951" y="2349500"/>
            <a:ext cx="5400674" cy="3600450"/>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0CDDFE6B-3CBE-C24B-BB01-C0E3D7219964}" type="slidenum">
              <a:rPr lang="nb-NO"/>
              <a:pPr>
                <a:defRPr/>
              </a:pPr>
              <a:t>‹#›</a:t>
            </a:fld>
            <a:endParaRPr lang="nb-NO" dirty="0"/>
          </a:p>
        </p:txBody>
      </p:sp>
      <p:sp>
        <p:nvSpPr>
          <p:cNvPr id="8"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554040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Innhold og bilde">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587374" y="2349500"/>
            <a:ext cx="5400675" cy="3600450"/>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bilde 5"/>
          <p:cNvSpPr>
            <a:spLocks noGrp="1"/>
          </p:cNvSpPr>
          <p:nvPr>
            <p:ph type="pic" sz="quarter" idx="13"/>
          </p:nvPr>
        </p:nvSpPr>
        <p:spPr>
          <a:xfrm>
            <a:off x="6203950" y="2349501"/>
            <a:ext cx="5400676" cy="3600450"/>
          </a:xfrm>
        </p:spPr>
        <p:txBody>
          <a:bodyPr rtlCol="0">
            <a:normAutofit/>
          </a:bodyPr>
          <a:lstStyle/>
          <a:p>
            <a:pPr lvl="0"/>
            <a:endParaRPr lang="nb-NO" noProof="0"/>
          </a:p>
        </p:txBody>
      </p:sp>
      <p:sp>
        <p:nvSpPr>
          <p:cNvPr id="8"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06775C09-2614-F740-ADC9-3E637780E2BB}" type="slidenum">
              <a:rPr lang="nb-NO"/>
              <a:pPr>
                <a:defRPr/>
              </a:pPr>
              <a:t>‹#›</a:t>
            </a:fld>
            <a:endParaRPr lang="nb-NO" dirty="0"/>
          </a:p>
        </p:txBody>
      </p:sp>
      <p:sp>
        <p:nvSpPr>
          <p:cNvPr id="9"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275254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ilde og innhold">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204625" y="2349500"/>
            <a:ext cx="5400000" cy="3600450"/>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bilde 5"/>
          <p:cNvSpPr>
            <a:spLocks noGrp="1"/>
          </p:cNvSpPr>
          <p:nvPr>
            <p:ph type="pic" sz="quarter" idx="13"/>
          </p:nvPr>
        </p:nvSpPr>
        <p:spPr>
          <a:xfrm>
            <a:off x="587374" y="2349500"/>
            <a:ext cx="5508625" cy="3600450"/>
          </a:xfrm>
        </p:spPr>
        <p:txBody>
          <a:bodyPr rtlCol="0">
            <a:normAutofit/>
          </a:bodyPr>
          <a:lstStyle/>
          <a:p>
            <a:pPr lvl="0"/>
            <a:endParaRPr lang="nb-NO" noProof="0"/>
          </a:p>
        </p:txBody>
      </p:sp>
      <p:sp>
        <p:nvSpPr>
          <p:cNvPr id="8"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88656D7D-1520-044B-B25B-4A26CC191F40}" type="slidenum">
              <a:rPr lang="nb-NO"/>
              <a:pPr>
                <a:defRPr/>
              </a:pPr>
              <a:t>‹#›</a:t>
            </a:fld>
            <a:endParaRPr lang="nb-NO" dirty="0"/>
          </a:p>
        </p:txBody>
      </p:sp>
      <p:sp>
        <p:nvSpPr>
          <p:cNvPr id="9"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51532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2 - Administrasjon">
    <p:spTree>
      <p:nvGrpSpPr>
        <p:cNvPr id="1" name=""/>
        <p:cNvGrpSpPr/>
        <p:nvPr/>
      </p:nvGrpSpPr>
      <p:grpSpPr>
        <a:xfrm>
          <a:off x="0" y="0"/>
          <a:ext cx="0" cy="0"/>
          <a:chOff x="0" y="0"/>
          <a:chExt cx="0" cy="0"/>
        </a:xfrm>
      </p:grpSpPr>
      <p:pic>
        <p:nvPicPr>
          <p:cNvPr id="3" name="Bil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tel 1"/>
          <p:cNvSpPr>
            <a:spLocks noGrp="1"/>
          </p:cNvSpPr>
          <p:nvPr>
            <p:ph type="title"/>
          </p:nvPr>
        </p:nvSpPr>
        <p:spPr>
          <a:xfrm>
            <a:off x="600627" y="1352398"/>
            <a:ext cx="9000000" cy="4597551"/>
          </a:xfrm>
        </p:spPr>
        <p:txBody>
          <a:bodyPr anchor="t">
            <a:normAutofit/>
          </a:bodyPr>
          <a:lstStyle>
            <a:lvl1pPr>
              <a:defRPr sz="6800"/>
            </a:lvl1pPr>
          </a:lstStyle>
          <a:p>
            <a:r>
              <a:rPr lang="nb-NO" smtClean="0"/>
              <a:t>Klikk for å redigere tittelstil</a:t>
            </a:r>
            <a:endParaRPr lang="nb-NO" dirty="0"/>
          </a:p>
        </p:txBody>
      </p:sp>
      <p:sp>
        <p:nvSpPr>
          <p:cNvPr id="4"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764466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_2_Innhold 2 spalter ">
    <p:spTree>
      <p:nvGrpSpPr>
        <p:cNvPr id="1" name=""/>
        <p:cNvGrpSpPr/>
        <p:nvPr/>
      </p:nvGrpSpPr>
      <p:grpSpPr>
        <a:xfrm>
          <a:off x="0" y="0"/>
          <a:ext cx="0" cy="0"/>
          <a:chOff x="0" y="0"/>
          <a:chExt cx="0" cy="0"/>
        </a:xfrm>
      </p:grpSpPr>
      <p:pic>
        <p:nvPicPr>
          <p:cNvPr id="7"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title"/>
          </p:nvPr>
        </p:nvSpPr>
        <p:spPr>
          <a:xfrm>
            <a:off x="587375" y="457889"/>
            <a:ext cx="9000000" cy="1587500"/>
          </a:xfrm>
        </p:spPr>
        <p:txBody>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587374" y="2317267"/>
            <a:ext cx="5400675" cy="350283"/>
          </a:xfrm>
        </p:spPr>
        <p:txBody>
          <a:bodyP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587376" y="2809461"/>
            <a:ext cx="5400674" cy="3140489"/>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tekst 4"/>
          <p:cNvSpPr>
            <a:spLocks noGrp="1"/>
          </p:cNvSpPr>
          <p:nvPr>
            <p:ph type="body" sz="quarter" idx="3"/>
          </p:nvPr>
        </p:nvSpPr>
        <p:spPr>
          <a:xfrm>
            <a:off x="6204625" y="2317267"/>
            <a:ext cx="5400000" cy="350283"/>
          </a:xfrm>
        </p:spPr>
        <p:txBody>
          <a:bodyP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6204625" y="2809461"/>
            <a:ext cx="5400000" cy="3140489"/>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9"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C3379F2C-964D-384D-A552-76CC1B9A0A9C}" type="slidenum">
              <a:rPr lang="nb-NO"/>
              <a:pPr>
                <a:defRPr/>
              </a:pPr>
              <a:t>‹#›</a:t>
            </a:fld>
            <a:endParaRPr lang="nb-NO" dirty="0"/>
          </a:p>
        </p:txBody>
      </p:sp>
      <p:sp>
        <p:nvSpPr>
          <p:cNvPr id="10"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323391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Innhold og tekst">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10" name="Tittel 1"/>
          <p:cNvSpPr>
            <a:spLocks noGrp="1"/>
          </p:cNvSpPr>
          <p:nvPr>
            <p:ph type="title"/>
          </p:nvPr>
        </p:nvSpPr>
        <p:spPr>
          <a:xfrm>
            <a:off x="587376" y="457200"/>
            <a:ext cx="9001124" cy="1600200"/>
          </a:xfrm>
        </p:spPr>
        <p:txBody>
          <a:bodyPr>
            <a:normAutofit/>
          </a:bodyPr>
          <a:lstStyle>
            <a:lvl1pPr>
              <a:defRPr sz="3600"/>
            </a:lvl1pPr>
          </a:lstStyle>
          <a:p>
            <a:r>
              <a:rPr lang="nb-NO" dirty="0" smtClean="0"/>
              <a:t>Klikk for å redigere tittelstil</a:t>
            </a:r>
            <a:endParaRPr lang="nb-NO" dirty="0"/>
          </a:p>
        </p:txBody>
      </p:sp>
      <p:sp>
        <p:nvSpPr>
          <p:cNvPr id="11" name="Plassholder for innhold 2"/>
          <p:cNvSpPr>
            <a:spLocks noGrp="1"/>
          </p:cNvSpPr>
          <p:nvPr>
            <p:ph idx="1"/>
          </p:nvPr>
        </p:nvSpPr>
        <p:spPr>
          <a:xfrm>
            <a:off x="587375" y="2349500"/>
            <a:ext cx="6421437" cy="3600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4" name="Plassholder for tekst 3"/>
          <p:cNvSpPr>
            <a:spLocks noGrp="1"/>
          </p:cNvSpPr>
          <p:nvPr>
            <p:ph type="body" sz="half" idx="2"/>
          </p:nvPr>
        </p:nvSpPr>
        <p:spPr>
          <a:xfrm>
            <a:off x="7244443" y="2349500"/>
            <a:ext cx="4360182"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smtClean="0"/>
              <a:t>Klikk for å redigere tekststiler i malen</a:t>
            </a:r>
          </a:p>
        </p:txBody>
      </p:sp>
      <p:sp>
        <p:nvSpPr>
          <p:cNvPr id="7"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D6FE6364-6A74-4346-ABD6-44A0D2731457}" type="slidenum">
              <a:rPr lang="nb-NO"/>
              <a:pPr>
                <a:defRPr/>
              </a:pPr>
              <a:t>‹#›</a:t>
            </a:fld>
            <a:endParaRPr lang="nb-NO" dirty="0"/>
          </a:p>
        </p:txBody>
      </p:sp>
      <p:sp>
        <p:nvSpPr>
          <p:cNvPr id="8"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2106742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1_Tittel og bilde">
    <p:spTree>
      <p:nvGrpSpPr>
        <p:cNvPr id="1" name=""/>
        <p:cNvGrpSpPr/>
        <p:nvPr/>
      </p:nvGrpSpPr>
      <p:grpSpPr>
        <a:xfrm>
          <a:off x="0" y="0"/>
          <a:ext cx="0" cy="0"/>
          <a:chOff x="0" y="0"/>
          <a:chExt cx="0" cy="0"/>
        </a:xfrm>
      </p:grpSpPr>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3" name="Plassholder for bilde 2"/>
          <p:cNvSpPr>
            <a:spLocks noGrp="1"/>
          </p:cNvSpPr>
          <p:nvPr>
            <p:ph type="pic" idx="1"/>
          </p:nvPr>
        </p:nvSpPr>
        <p:spPr>
          <a:xfrm>
            <a:off x="0" y="2349500"/>
            <a:ext cx="12191999" cy="39243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2" name="Tittel 1"/>
          <p:cNvSpPr>
            <a:spLocks noGrp="1"/>
          </p:cNvSpPr>
          <p:nvPr>
            <p:ph type="title"/>
          </p:nvPr>
        </p:nvSpPr>
        <p:spPr>
          <a:xfrm>
            <a:off x="587376" y="457200"/>
            <a:ext cx="9000000" cy="1600200"/>
          </a:xfrm>
        </p:spPr>
        <p:txBody>
          <a:bodyPr>
            <a:normAutofit/>
          </a:bodyPr>
          <a:lstStyle>
            <a:lvl1pPr>
              <a:defRPr sz="3600"/>
            </a:lvl1pPr>
          </a:lstStyle>
          <a:p>
            <a:r>
              <a:rPr lang="nb-NO" dirty="0" smtClean="0"/>
              <a:t>Klikk for å redigere tittelstil</a:t>
            </a:r>
            <a:endParaRPr lang="nb-NO" dirty="0"/>
          </a:p>
        </p:txBody>
      </p:sp>
      <p:sp>
        <p:nvSpPr>
          <p:cNvPr id="6"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1F2F78D8-0023-DB46-B57A-A6A69059A2FA}" type="slidenum">
              <a:rPr lang="nb-NO"/>
              <a:pPr>
                <a:defRPr/>
              </a:pPr>
              <a:t>‹#›</a:t>
            </a:fld>
            <a:endParaRPr lang="nb-NO" dirty="0"/>
          </a:p>
        </p:txBody>
      </p:sp>
      <p:sp>
        <p:nvSpPr>
          <p:cNvPr id="7"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304976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ilde 2">
    <p:spTree>
      <p:nvGrpSpPr>
        <p:cNvPr id="1" name=""/>
        <p:cNvGrpSpPr/>
        <p:nvPr/>
      </p:nvGrpSpPr>
      <p:grpSpPr>
        <a:xfrm>
          <a:off x="0" y="0"/>
          <a:ext cx="0" cy="0"/>
          <a:chOff x="0" y="0"/>
          <a:chExt cx="0" cy="0"/>
        </a:xfrm>
      </p:grpSpPr>
      <p:sp>
        <p:nvSpPr>
          <p:cNvPr id="4"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3" name="Plassholder for bilde 2"/>
          <p:cNvSpPr>
            <a:spLocks noGrp="1"/>
          </p:cNvSpPr>
          <p:nvPr>
            <p:ph type="pic" idx="1"/>
          </p:nvPr>
        </p:nvSpPr>
        <p:spPr>
          <a:xfrm>
            <a:off x="0" y="1"/>
            <a:ext cx="12191999" cy="627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5"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0BD0B7AC-9DDC-DB42-B91C-30B584872BDA}" type="slidenum">
              <a:rPr lang="nb-NO"/>
              <a:pPr>
                <a:defRPr/>
              </a:pPr>
              <a:t>‹#›</a:t>
            </a:fld>
            <a:endParaRPr lang="nb-NO" dirty="0"/>
          </a:p>
        </p:txBody>
      </p:sp>
      <p:sp>
        <p:nvSpPr>
          <p:cNvPr id="6"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851247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tel, bilde med tekst">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8" name="Tittel 1"/>
          <p:cNvSpPr>
            <a:spLocks noGrp="1"/>
          </p:cNvSpPr>
          <p:nvPr>
            <p:ph type="title"/>
          </p:nvPr>
        </p:nvSpPr>
        <p:spPr>
          <a:xfrm>
            <a:off x="600627" y="615565"/>
            <a:ext cx="9000000" cy="1433777"/>
          </a:xfrm>
        </p:spPr>
        <p:txBody>
          <a:bodyPr/>
          <a:lstStyle/>
          <a:p>
            <a:r>
              <a:rPr lang="nb-NO" dirty="0" smtClean="0"/>
              <a:t>Klikk for å redigere tittelstil</a:t>
            </a:r>
            <a:endParaRPr lang="nb-NO" dirty="0"/>
          </a:p>
        </p:txBody>
      </p:sp>
      <p:sp>
        <p:nvSpPr>
          <p:cNvPr id="4" name="Plassholder for tekst 3"/>
          <p:cNvSpPr>
            <a:spLocks noGrp="1"/>
          </p:cNvSpPr>
          <p:nvPr>
            <p:ph type="body" sz="quarter" idx="13"/>
          </p:nvPr>
        </p:nvSpPr>
        <p:spPr>
          <a:xfrm>
            <a:off x="9767888" y="2349500"/>
            <a:ext cx="1836737" cy="3600450"/>
          </a:xfrm>
        </p:spPr>
        <p:txBody>
          <a:bodyPr anchor="b">
            <a:normAutofit/>
          </a:bodyPr>
          <a:lstStyle>
            <a:lvl1pPr marL="0" indent="0">
              <a:buNone/>
              <a:defRPr sz="1600" baseline="0"/>
            </a:lvl1pPr>
          </a:lstStyle>
          <a:p>
            <a:pPr lvl="0"/>
            <a:r>
              <a:rPr lang="nb-NO" smtClean="0"/>
              <a:t>Klikk for å redigere tekststiler i malen</a:t>
            </a:r>
          </a:p>
        </p:txBody>
      </p:sp>
      <p:sp>
        <p:nvSpPr>
          <p:cNvPr id="9" name="Plassholder for bilde 2"/>
          <p:cNvSpPr>
            <a:spLocks noGrp="1"/>
          </p:cNvSpPr>
          <p:nvPr>
            <p:ph type="pic" idx="1"/>
          </p:nvPr>
        </p:nvSpPr>
        <p:spPr>
          <a:xfrm>
            <a:off x="587375" y="2349500"/>
            <a:ext cx="8999999" cy="36004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7"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E5592A70-2143-BA47-9872-7BD21E463E1D}" type="slidenum">
              <a:rPr lang="nb-NO"/>
              <a:pPr>
                <a:defRPr/>
              </a:pPr>
              <a:t>‹#›</a:t>
            </a:fld>
            <a:endParaRPr lang="nb-NO" dirty="0"/>
          </a:p>
        </p:txBody>
      </p:sp>
      <p:sp>
        <p:nvSpPr>
          <p:cNvPr id="10"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167839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tel og objekt">
    <p:spTree>
      <p:nvGrpSpPr>
        <p:cNvPr id="1" name=""/>
        <p:cNvGrpSpPr/>
        <p:nvPr/>
      </p:nvGrpSpPr>
      <p:grpSpPr>
        <a:xfrm>
          <a:off x="0" y="0"/>
          <a:ext cx="0" cy="0"/>
          <a:chOff x="0" y="0"/>
          <a:chExt cx="0" cy="0"/>
        </a:xfrm>
      </p:grpSpPr>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tel 1"/>
          <p:cNvSpPr txBox="1">
            <a:spLocks/>
          </p:cNvSpPr>
          <p:nvPr/>
        </p:nvSpPr>
        <p:spPr>
          <a:xfrm>
            <a:off x="600075" y="615950"/>
            <a:ext cx="9001125" cy="1433513"/>
          </a:xfrm>
          <a:prstGeom prst="rect">
            <a:avLst/>
          </a:prstGeom>
        </p:spPr>
        <p:txBody>
          <a:bodyPr lIns="0" tIns="0" rIns="0" bIns="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spcAft>
                <a:spcPts val="0"/>
              </a:spcAft>
              <a:defRPr/>
            </a:pPr>
            <a:r>
              <a:rPr lang="nb-NO" smtClean="0"/>
              <a:t>Klikk for å redigere tittelstil</a:t>
            </a:r>
            <a:endParaRPr lang="nb-NO" dirty="0"/>
          </a:p>
        </p:txBody>
      </p:sp>
      <p:sp>
        <p:nvSpPr>
          <p:cNvPr id="6"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8" name="Tittel 1"/>
          <p:cNvSpPr>
            <a:spLocks noGrp="1"/>
          </p:cNvSpPr>
          <p:nvPr>
            <p:ph type="title"/>
          </p:nvPr>
        </p:nvSpPr>
        <p:spPr>
          <a:xfrm>
            <a:off x="9767888" y="2349500"/>
            <a:ext cx="1836737" cy="3600449"/>
          </a:xfrm>
        </p:spPr>
        <p:txBody>
          <a:bodyPr>
            <a:normAutofit/>
          </a:bodyPr>
          <a:lstStyle>
            <a:lvl1pPr>
              <a:defRPr sz="1600" b="0"/>
            </a:lvl1pPr>
          </a:lstStyle>
          <a:p>
            <a:r>
              <a:rPr lang="nb-NO" smtClean="0"/>
              <a:t>Klikk for å redigere tittelstil</a:t>
            </a:r>
            <a:endParaRPr lang="nb-NO" dirty="0"/>
          </a:p>
        </p:txBody>
      </p:sp>
      <p:sp>
        <p:nvSpPr>
          <p:cNvPr id="9" name="Plassholder for innhold 3"/>
          <p:cNvSpPr>
            <a:spLocks noGrp="1"/>
          </p:cNvSpPr>
          <p:nvPr>
            <p:ph sz="quarter" idx="13"/>
          </p:nvPr>
        </p:nvSpPr>
        <p:spPr>
          <a:xfrm>
            <a:off x="587375" y="2349500"/>
            <a:ext cx="9001125" cy="3600450"/>
          </a:xfrm>
        </p:spPr>
        <p:txBody>
          <a:bodyPr/>
          <a:lstStyle>
            <a:lvl1pPr marL="0" indent="0">
              <a:buNone/>
              <a:defRPr/>
            </a:lvl1pPr>
          </a:lstStyle>
          <a:p>
            <a:pPr lvl="0"/>
            <a:endParaRPr lang="nb-NO" dirty="0"/>
          </a:p>
        </p:txBody>
      </p:sp>
      <p:sp>
        <p:nvSpPr>
          <p:cNvPr id="7"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75268BDC-5B33-9E49-A201-B014E7FA61F9}" type="slidenum">
              <a:rPr lang="nb-NO"/>
              <a:pPr>
                <a:defRPr/>
              </a:pPr>
              <a:t>‹#›</a:t>
            </a:fld>
            <a:endParaRPr lang="nb-NO" dirty="0"/>
          </a:p>
        </p:txBody>
      </p:sp>
      <p:sp>
        <p:nvSpPr>
          <p:cNvPr id="10"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2026132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Objekt med bildetekst">
    <p:spTree>
      <p:nvGrpSpPr>
        <p:cNvPr id="1" name=""/>
        <p:cNvGrpSpPr/>
        <p:nvPr/>
      </p:nvGrpSpPr>
      <p:grpSpPr>
        <a:xfrm>
          <a:off x="0" y="0"/>
          <a:ext cx="0" cy="0"/>
          <a:chOff x="0" y="0"/>
          <a:chExt cx="0" cy="0"/>
        </a:xfrm>
      </p:grpSpPr>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8" name="Tittel 1"/>
          <p:cNvSpPr>
            <a:spLocks noGrp="1"/>
          </p:cNvSpPr>
          <p:nvPr>
            <p:ph type="title"/>
          </p:nvPr>
        </p:nvSpPr>
        <p:spPr>
          <a:xfrm>
            <a:off x="9767888" y="2349500"/>
            <a:ext cx="1836737" cy="3600449"/>
          </a:xfrm>
        </p:spPr>
        <p:txBody>
          <a:bodyPr>
            <a:normAutofit/>
          </a:bodyPr>
          <a:lstStyle>
            <a:lvl1pPr>
              <a:defRPr sz="1600" b="0"/>
            </a:lvl1pPr>
          </a:lstStyle>
          <a:p>
            <a:r>
              <a:rPr lang="nb-NO" smtClean="0"/>
              <a:t>Klikk for å redigere tittelstil</a:t>
            </a:r>
            <a:endParaRPr lang="nb-NO" dirty="0"/>
          </a:p>
        </p:txBody>
      </p:sp>
      <p:sp>
        <p:nvSpPr>
          <p:cNvPr id="9" name="Plassholder for innhold 3"/>
          <p:cNvSpPr>
            <a:spLocks noGrp="1"/>
          </p:cNvSpPr>
          <p:nvPr>
            <p:ph sz="quarter" idx="13"/>
          </p:nvPr>
        </p:nvSpPr>
        <p:spPr>
          <a:xfrm>
            <a:off x="587375" y="549950"/>
            <a:ext cx="9001125" cy="5400000"/>
          </a:xfrm>
        </p:spPr>
        <p:txBody>
          <a:bodyPr/>
          <a:lstStyle>
            <a:lvl1pPr marL="0" indent="0">
              <a:buNone/>
              <a:defRPr/>
            </a:lvl1pPr>
          </a:lstStyle>
          <a:p>
            <a:pPr lvl="0"/>
            <a:endParaRPr lang="nb-NO" dirty="0"/>
          </a:p>
        </p:txBody>
      </p:sp>
      <p:sp>
        <p:nvSpPr>
          <p:cNvPr id="6"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D8076194-AF4A-A641-8768-337225EAD28D}" type="slidenum">
              <a:rPr lang="nb-NO"/>
              <a:pPr>
                <a:defRPr/>
              </a:pPr>
              <a:t>‹#›</a:t>
            </a:fld>
            <a:endParaRPr lang="nb-NO" dirty="0"/>
          </a:p>
        </p:txBody>
      </p:sp>
      <p:sp>
        <p:nvSpPr>
          <p:cNvPr id="7"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560081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ilde med bildetekst">
    <p:spTree>
      <p:nvGrpSpPr>
        <p:cNvPr id="1" name=""/>
        <p:cNvGrpSpPr/>
        <p:nvPr/>
      </p:nvGrpSpPr>
      <p:grpSpPr>
        <a:xfrm>
          <a:off x="0" y="0"/>
          <a:ext cx="0" cy="0"/>
          <a:chOff x="0" y="0"/>
          <a:chExt cx="0" cy="0"/>
        </a:xfrm>
      </p:grpSpPr>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7" name="Plassholder for bilde 2"/>
          <p:cNvSpPr>
            <a:spLocks noGrp="1"/>
          </p:cNvSpPr>
          <p:nvPr>
            <p:ph type="pic" idx="1"/>
          </p:nvPr>
        </p:nvSpPr>
        <p:spPr>
          <a:xfrm>
            <a:off x="587374" y="549275"/>
            <a:ext cx="9000000" cy="54006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9" name="Plassholder for tekst 3"/>
          <p:cNvSpPr>
            <a:spLocks noGrp="1"/>
          </p:cNvSpPr>
          <p:nvPr>
            <p:ph type="body" sz="quarter" idx="13"/>
          </p:nvPr>
        </p:nvSpPr>
        <p:spPr>
          <a:xfrm>
            <a:off x="9767888" y="2349500"/>
            <a:ext cx="1836737" cy="3600450"/>
          </a:xfrm>
        </p:spPr>
        <p:txBody>
          <a:bodyPr anchor="b">
            <a:normAutofit/>
          </a:bodyPr>
          <a:lstStyle>
            <a:lvl1pPr marL="0" indent="0">
              <a:buNone/>
              <a:defRPr sz="1600" baseline="0"/>
            </a:lvl1pPr>
          </a:lstStyle>
          <a:p>
            <a:pPr lvl="0"/>
            <a:r>
              <a:rPr lang="nb-NO" smtClean="0"/>
              <a:t>Klikk for å redigere tekststiler i malen</a:t>
            </a:r>
          </a:p>
        </p:txBody>
      </p:sp>
      <p:sp>
        <p:nvSpPr>
          <p:cNvPr id="6"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55BD670D-F0BF-394B-956B-6D4ADA032C9E}" type="slidenum">
              <a:rPr lang="nb-NO"/>
              <a:pPr>
                <a:defRPr/>
              </a:pPr>
              <a:t>‹#›</a:t>
            </a:fld>
            <a:endParaRPr lang="nb-NO" dirty="0"/>
          </a:p>
        </p:txBody>
      </p:sp>
      <p:sp>
        <p:nvSpPr>
          <p:cNvPr id="8"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869752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tor tekst">
    <p:spTree>
      <p:nvGrpSpPr>
        <p:cNvPr id="1" name=""/>
        <p:cNvGrpSpPr/>
        <p:nvPr/>
      </p:nvGrpSpPr>
      <p:grpSpPr>
        <a:xfrm>
          <a:off x="0" y="0"/>
          <a:ext cx="0" cy="0"/>
          <a:chOff x="0" y="0"/>
          <a:chExt cx="0" cy="0"/>
        </a:xfrm>
      </p:grpSpPr>
      <p:pic>
        <p:nvPicPr>
          <p:cNvPr id="3"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lysbildenummer 5"/>
          <p:cNvSpPr txBox="1">
            <a:spLocks/>
          </p:cNvSpPr>
          <p:nvPr/>
        </p:nvSpPr>
        <p:spPr>
          <a:xfrm>
            <a:off x="587375" y="6380163"/>
            <a:ext cx="1954213"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8" name="Tittel 1"/>
          <p:cNvSpPr>
            <a:spLocks noGrp="1"/>
          </p:cNvSpPr>
          <p:nvPr>
            <p:ph type="title"/>
          </p:nvPr>
        </p:nvSpPr>
        <p:spPr>
          <a:xfrm>
            <a:off x="591200" y="1464059"/>
            <a:ext cx="9000000" cy="4485891"/>
          </a:xfrm>
        </p:spPr>
        <p:txBody>
          <a:bodyPr anchor="t">
            <a:normAutofit/>
          </a:bodyPr>
          <a:lstStyle>
            <a:lvl1pPr>
              <a:defRPr sz="6800"/>
            </a:lvl1pPr>
          </a:lstStyle>
          <a:p>
            <a:r>
              <a:rPr lang="nb-NO" dirty="0" smtClean="0"/>
              <a:t>Klikk for å redigere tittelstil</a:t>
            </a:r>
            <a:endParaRPr lang="nb-NO" dirty="0"/>
          </a:p>
        </p:txBody>
      </p:sp>
      <p:sp>
        <p:nvSpPr>
          <p:cNvPr id="5"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8D306D32-BF12-8340-84C4-3A0B3211242E}" type="slidenum">
              <a:rPr lang="nb-NO"/>
              <a:pPr>
                <a:defRPr/>
              </a:pPr>
              <a:t>‹#›</a:t>
            </a:fld>
            <a:endParaRPr lang="nb-NO" dirty="0"/>
          </a:p>
        </p:txBody>
      </p:sp>
      <p:sp>
        <p:nvSpPr>
          <p:cNvPr id="6"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7989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Kapittelside - Tittel">
    <p:spTree>
      <p:nvGrpSpPr>
        <p:cNvPr id="1" name=""/>
        <p:cNvGrpSpPr/>
        <p:nvPr/>
      </p:nvGrpSpPr>
      <p:grpSpPr>
        <a:xfrm>
          <a:off x="0" y="0"/>
          <a:ext cx="0" cy="0"/>
          <a:chOff x="0" y="0"/>
          <a:chExt cx="0" cy="0"/>
        </a:xfrm>
      </p:grpSpPr>
      <p:sp>
        <p:nvSpPr>
          <p:cNvPr id="3" name="Rektangel 2"/>
          <p:cNvSpPr/>
          <p:nvPr/>
        </p:nvSpPr>
        <p:spPr>
          <a:xfrm>
            <a:off x="0" y="0"/>
            <a:ext cx="12192000" cy="685800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tel 1"/>
          <p:cNvSpPr>
            <a:spLocks noGrp="1"/>
          </p:cNvSpPr>
          <p:nvPr>
            <p:ph type="title"/>
          </p:nvPr>
        </p:nvSpPr>
        <p:spPr>
          <a:xfrm>
            <a:off x="600627" y="1352398"/>
            <a:ext cx="9000000" cy="4597551"/>
          </a:xfrm>
        </p:spPr>
        <p:txBody>
          <a:bodyPr anchor="t">
            <a:normAutofit/>
          </a:bodyPr>
          <a:lstStyle>
            <a:lvl1pPr>
              <a:defRPr sz="6800"/>
            </a:lvl1pPr>
          </a:lstStyle>
          <a:p>
            <a:r>
              <a:rPr lang="nb-NO" dirty="0" smtClean="0"/>
              <a:t>Klikk for å redigere tittelstil</a:t>
            </a:r>
            <a:endParaRPr lang="nb-NO" dirty="0"/>
          </a:p>
        </p:txBody>
      </p:sp>
      <p:sp>
        <p:nvSpPr>
          <p:cNvPr id="5"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114253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kside m/webadresse - Administrasjon">
    <p:spTree>
      <p:nvGrpSpPr>
        <p:cNvPr id="1" name=""/>
        <p:cNvGrpSpPr/>
        <p:nvPr/>
      </p:nvGrpSpPr>
      <p:grpSpPr>
        <a:xfrm>
          <a:off x="0" y="0"/>
          <a:ext cx="0" cy="0"/>
          <a:chOff x="0" y="0"/>
          <a:chExt cx="0" cy="0"/>
        </a:xfrm>
      </p:grpSpPr>
      <p:pic>
        <p:nvPicPr>
          <p:cNvPr id="2" name="Bil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Sylinder 2" title="Kri"/>
          <p:cNvSpPr txBox="1"/>
          <p:nvPr/>
        </p:nvSpPr>
        <p:spPr>
          <a:xfrm>
            <a:off x="587375" y="2211388"/>
            <a:ext cx="8972550" cy="768350"/>
          </a:xfrm>
          <a:prstGeom prst="rect">
            <a:avLst/>
          </a:prstGeom>
          <a:noFill/>
        </p:spPr>
        <p:txBody>
          <a:bodyPr lIns="0" tIns="0" rIns="0" bIns="0">
            <a:spAutoFit/>
          </a:bodyPr>
          <a:lstStyle/>
          <a:p>
            <a:pPr eaLnBrk="1" fontAlgn="auto" hangingPunct="1">
              <a:spcBef>
                <a:spcPts val="0"/>
              </a:spcBef>
              <a:spcAft>
                <a:spcPts val="0"/>
              </a:spcAft>
              <a:defRPr/>
            </a:pPr>
            <a:r>
              <a:rPr lang="nb-NO" sz="5000" dirty="0" err="1">
                <a:solidFill>
                  <a:schemeClr val="bg1"/>
                </a:solidFill>
                <a:latin typeface="+mn-lt"/>
              </a:rPr>
              <a:t>kristiansand.kommune.no</a:t>
            </a:r>
            <a:endParaRPr lang="nb-NO" sz="5000" dirty="0">
              <a:solidFill>
                <a:schemeClr val="bg1"/>
              </a:solidFill>
              <a:latin typeface="+mn-lt"/>
            </a:endParaRPr>
          </a:p>
        </p:txBody>
      </p:sp>
      <p:pic>
        <p:nvPicPr>
          <p:cNvPr id="4" name="Bild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46625"/>
            <a:ext cx="121920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2144028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Kapittelside - Tittel og bilde">
    <p:spTree>
      <p:nvGrpSpPr>
        <p:cNvPr id="1" name=""/>
        <p:cNvGrpSpPr/>
        <p:nvPr/>
      </p:nvGrpSpPr>
      <p:grpSpPr>
        <a:xfrm>
          <a:off x="0" y="0"/>
          <a:ext cx="0" cy="0"/>
          <a:chOff x="0" y="0"/>
          <a:chExt cx="0" cy="0"/>
        </a:xfrm>
      </p:grpSpPr>
      <p:sp>
        <p:nvSpPr>
          <p:cNvPr id="4" name="Rektangel 3"/>
          <p:cNvSpPr/>
          <p:nvPr/>
        </p:nvSpPr>
        <p:spPr>
          <a:xfrm>
            <a:off x="0" y="0"/>
            <a:ext cx="12192000" cy="685800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5" name="TekstSylinder 4"/>
          <p:cNvSpPr txBox="1">
            <a:spLocks noChangeArrowheads="1"/>
          </p:cNvSpPr>
          <p:nvPr/>
        </p:nvSpPr>
        <p:spPr bwMode="auto">
          <a:xfrm>
            <a:off x="723900" y="190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endParaRPr lang="nb-NO" altLang="nb-NO" smtClean="0"/>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bilde 2"/>
          <p:cNvSpPr>
            <a:spLocks noGrp="1"/>
          </p:cNvSpPr>
          <p:nvPr>
            <p:ph type="pic" idx="1"/>
          </p:nvPr>
        </p:nvSpPr>
        <p:spPr>
          <a:xfrm>
            <a:off x="587374" y="2349500"/>
            <a:ext cx="9000000" cy="3600450"/>
          </a:xfrm>
        </p:spPr>
        <p:txBody>
          <a:bodyPr wrap="none"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10" name="Tittel 1"/>
          <p:cNvSpPr>
            <a:spLocks noGrp="1"/>
          </p:cNvSpPr>
          <p:nvPr>
            <p:ph type="title"/>
          </p:nvPr>
        </p:nvSpPr>
        <p:spPr>
          <a:xfrm>
            <a:off x="600627" y="615565"/>
            <a:ext cx="9000000" cy="1433777"/>
          </a:xfrm>
        </p:spPr>
        <p:txBody>
          <a:bodyPr/>
          <a:lstStyle/>
          <a:p>
            <a:r>
              <a:rPr lang="nb-NO" dirty="0" smtClean="0"/>
              <a:t>Klikk for å redigere tittelstil</a:t>
            </a:r>
            <a:endParaRPr lang="nb-NO" dirty="0"/>
          </a:p>
        </p:txBody>
      </p:sp>
      <p:sp>
        <p:nvSpPr>
          <p:cNvPr id="7"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1885683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Kapittelside - Tittel ">
    <p:spTree>
      <p:nvGrpSpPr>
        <p:cNvPr id="1" name=""/>
        <p:cNvGrpSpPr/>
        <p:nvPr/>
      </p:nvGrpSpPr>
      <p:grpSpPr>
        <a:xfrm>
          <a:off x="0" y="0"/>
          <a:ext cx="0" cy="0"/>
          <a:chOff x="0" y="0"/>
          <a:chExt cx="0" cy="0"/>
        </a:xfrm>
      </p:grpSpPr>
      <p:sp>
        <p:nvSpPr>
          <p:cNvPr id="3" name="Rektangel 2"/>
          <p:cNvSpPr/>
          <p:nvPr/>
        </p:nvSpPr>
        <p:spPr>
          <a:xfrm>
            <a:off x="0" y="0"/>
            <a:ext cx="12192000" cy="6858000"/>
          </a:xfrm>
          <a:prstGeom prst="rect">
            <a:avLst/>
          </a:prstGeom>
          <a:solidFill>
            <a:srgbClr val="C6D6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tel 1"/>
          <p:cNvSpPr>
            <a:spLocks noGrp="1"/>
          </p:cNvSpPr>
          <p:nvPr>
            <p:ph type="title"/>
          </p:nvPr>
        </p:nvSpPr>
        <p:spPr>
          <a:xfrm>
            <a:off x="600627" y="1352398"/>
            <a:ext cx="9000000" cy="4597551"/>
          </a:xfrm>
        </p:spPr>
        <p:txBody>
          <a:bodyPr anchor="t">
            <a:normAutofit/>
          </a:bodyPr>
          <a:lstStyle>
            <a:lvl1pPr>
              <a:defRPr sz="6800"/>
            </a:lvl1pPr>
          </a:lstStyle>
          <a:p>
            <a:r>
              <a:rPr lang="nb-NO" dirty="0" smtClean="0"/>
              <a:t>Klikk for å redigere tittelstil</a:t>
            </a:r>
            <a:endParaRPr lang="nb-NO" dirty="0"/>
          </a:p>
        </p:txBody>
      </p:sp>
      <p:sp>
        <p:nvSpPr>
          <p:cNvPr id="5"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114871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Kapittelside - Tittel og bilde">
    <p:spTree>
      <p:nvGrpSpPr>
        <p:cNvPr id="1" name=""/>
        <p:cNvGrpSpPr/>
        <p:nvPr/>
      </p:nvGrpSpPr>
      <p:grpSpPr>
        <a:xfrm>
          <a:off x="0" y="0"/>
          <a:ext cx="0" cy="0"/>
          <a:chOff x="0" y="0"/>
          <a:chExt cx="0" cy="0"/>
        </a:xfrm>
      </p:grpSpPr>
      <p:sp>
        <p:nvSpPr>
          <p:cNvPr id="4" name="Rektangel 3"/>
          <p:cNvSpPr/>
          <p:nvPr/>
        </p:nvSpPr>
        <p:spPr>
          <a:xfrm>
            <a:off x="0" y="0"/>
            <a:ext cx="12192000" cy="6858000"/>
          </a:xfrm>
          <a:prstGeom prst="rect">
            <a:avLst/>
          </a:prstGeom>
          <a:solidFill>
            <a:srgbClr val="C6D6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5" name="TekstSylinder 4"/>
          <p:cNvSpPr txBox="1">
            <a:spLocks noChangeArrowheads="1"/>
          </p:cNvSpPr>
          <p:nvPr/>
        </p:nvSpPr>
        <p:spPr bwMode="auto">
          <a:xfrm>
            <a:off x="723900" y="190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endParaRPr lang="nb-NO" altLang="nb-NO" smtClean="0"/>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bilde 2"/>
          <p:cNvSpPr>
            <a:spLocks noGrp="1"/>
          </p:cNvSpPr>
          <p:nvPr>
            <p:ph type="pic" idx="1"/>
          </p:nvPr>
        </p:nvSpPr>
        <p:spPr>
          <a:xfrm>
            <a:off x="587374" y="2349500"/>
            <a:ext cx="9000000" cy="3600450"/>
          </a:xfrm>
        </p:spPr>
        <p:txBody>
          <a:bodyPr wrap="none"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10" name="Tittel 1"/>
          <p:cNvSpPr>
            <a:spLocks noGrp="1"/>
          </p:cNvSpPr>
          <p:nvPr>
            <p:ph type="title"/>
          </p:nvPr>
        </p:nvSpPr>
        <p:spPr>
          <a:xfrm>
            <a:off x="600627" y="615565"/>
            <a:ext cx="9000000" cy="1433777"/>
          </a:xfrm>
        </p:spPr>
        <p:txBody>
          <a:bodyPr/>
          <a:lstStyle/>
          <a:p>
            <a:r>
              <a:rPr lang="nb-NO" dirty="0" smtClean="0"/>
              <a:t>Klikk for å redigere tittelstil</a:t>
            </a:r>
            <a:endParaRPr lang="nb-NO" dirty="0"/>
          </a:p>
        </p:txBody>
      </p:sp>
      <p:sp>
        <p:nvSpPr>
          <p:cNvPr id="7"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58964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Kapittelside - Tittel ">
    <p:spTree>
      <p:nvGrpSpPr>
        <p:cNvPr id="1" name=""/>
        <p:cNvGrpSpPr/>
        <p:nvPr/>
      </p:nvGrpSpPr>
      <p:grpSpPr>
        <a:xfrm>
          <a:off x="0" y="0"/>
          <a:ext cx="0" cy="0"/>
          <a:chOff x="0" y="0"/>
          <a:chExt cx="0" cy="0"/>
        </a:xfrm>
      </p:grpSpPr>
      <p:sp>
        <p:nvSpPr>
          <p:cNvPr id="3" name="Rektangel 2"/>
          <p:cNvSpPr/>
          <p:nvPr/>
        </p:nvSpPr>
        <p:spPr>
          <a:xfrm>
            <a:off x="0" y="0"/>
            <a:ext cx="12192000" cy="6858000"/>
          </a:xfrm>
          <a:prstGeom prst="rect">
            <a:avLst/>
          </a:prstGeom>
          <a:solidFill>
            <a:srgbClr val="DFA0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tel 1"/>
          <p:cNvSpPr>
            <a:spLocks noGrp="1"/>
          </p:cNvSpPr>
          <p:nvPr>
            <p:ph type="title"/>
          </p:nvPr>
        </p:nvSpPr>
        <p:spPr>
          <a:xfrm>
            <a:off x="600627" y="1352398"/>
            <a:ext cx="9000000" cy="4597551"/>
          </a:xfrm>
        </p:spPr>
        <p:txBody>
          <a:bodyPr anchor="t">
            <a:normAutofit/>
          </a:bodyPr>
          <a:lstStyle>
            <a:lvl1pPr>
              <a:defRPr sz="6800"/>
            </a:lvl1pPr>
          </a:lstStyle>
          <a:p>
            <a:r>
              <a:rPr lang="nb-NO" dirty="0" smtClean="0"/>
              <a:t>Klikk for å redigere tittelstil</a:t>
            </a:r>
            <a:endParaRPr lang="nb-NO" dirty="0"/>
          </a:p>
        </p:txBody>
      </p:sp>
      <p:sp>
        <p:nvSpPr>
          <p:cNvPr id="5"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1018927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Kapittelside - Tittel og bilde">
    <p:spTree>
      <p:nvGrpSpPr>
        <p:cNvPr id="1" name=""/>
        <p:cNvGrpSpPr/>
        <p:nvPr/>
      </p:nvGrpSpPr>
      <p:grpSpPr>
        <a:xfrm>
          <a:off x="0" y="0"/>
          <a:ext cx="0" cy="0"/>
          <a:chOff x="0" y="0"/>
          <a:chExt cx="0" cy="0"/>
        </a:xfrm>
      </p:grpSpPr>
      <p:sp>
        <p:nvSpPr>
          <p:cNvPr id="4" name="Rektangel 3"/>
          <p:cNvSpPr/>
          <p:nvPr/>
        </p:nvSpPr>
        <p:spPr>
          <a:xfrm>
            <a:off x="0" y="0"/>
            <a:ext cx="12192000" cy="6858000"/>
          </a:xfrm>
          <a:prstGeom prst="rect">
            <a:avLst/>
          </a:prstGeom>
          <a:solidFill>
            <a:srgbClr val="DFA0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5" name="TekstSylinder 4"/>
          <p:cNvSpPr txBox="1">
            <a:spLocks noChangeArrowheads="1"/>
          </p:cNvSpPr>
          <p:nvPr/>
        </p:nvSpPr>
        <p:spPr bwMode="auto">
          <a:xfrm>
            <a:off x="723900" y="190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endParaRPr lang="nb-NO" altLang="nb-NO" smtClean="0"/>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bilde 2"/>
          <p:cNvSpPr>
            <a:spLocks noGrp="1"/>
          </p:cNvSpPr>
          <p:nvPr>
            <p:ph type="pic" idx="1"/>
          </p:nvPr>
        </p:nvSpPr>
        <p:spPr>
          <a:xfrm>
            <a:off x="587374" y="2349500"/>
            <a:ext cx="9000000" cy="3600450"/>
          </a:xfrm>
        </p:spPr>
        <p:txBody>
          <a:bodyPr wrap="none"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10" name="Tittel 1"/>
          <p:cNvSpPr>
            <a:spLocks noGrp="1"/>
          </p:cNvSpPr>
          <p:nvPr>
            <p:ph type="title"/>
          </p:nvPr>
        </p:nvSpPr>
        <p:spPr>
          <a:xfrm>
            <a:off x="600627" y="615565"/>
            <a:ext cx="9000000" cy="1433777"/>
          </a:xfrm>
        </p:spPr>
        <p:txBody>
          <a:bodyPr/>
          <a:lstStyle/>
          <a:p>
            <a:r>
              <a:rPr lang="nb-NO" dirty="0" smtClean="0"/>
              <a:t>Klikk for å redigere tittelstil</a:t>
            </a:r>
            <a:endParaRPr lang="nb-NO" dirty="0"/>
          </a:p>
        </p:txBody>
      </p:sp>
      <p:sp>
        <p:nvSpPr>
          <p:cNvPr id="7"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1087034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Kapittelside - Tittel ">
    <p:spTree>
      <p:nvGrpSpPr>
        <p:cNvPr id="1" name=""/>
        <p:cNvGrpSpPr/>
        <p:nvPr/>
      </p:nvGrpSpPr>
      <p:grpSpPr>
        <a:xfrm>
          <a:off x="0" y="0"/>
          <a:ext cx="0" cy="0"/>
          <a:chOff x="0" y="0"/>
          <a:chExt cx="0" cy="0"/>
        </a:xfrm>
      </p:grpSpPr>
      <p:sp>
        <p:nvSpPr>
          <p:cNvPr id="3" name="Rektangel 2"/>
          <p:cNvSpPr/>
          <p:nvPr/>
        </p:nvSpPr>
        <p:spPr>
          <a:xfrm>
            <a:off x="0" y="0"/>
            <a:ext cx="12192000" cy="6858000"/>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tel 1"/>
          <p:cNvSpPr>
            <a:spLocks noGrp="1"/>
          </p:cNvSpPr>
          <p:nvPr>
            <p:ph type="title"/>
          </p:nvPr>
        </p:nvSpPr>
        <p:spPr>
          <a:xfrm>
            <a:off x="600627" y="1352398"/>
            <a:ext cx="9000000" cy="4597551"/>
          </a:xfrm>
        </p:spPr>
        <p:txBody>
          <a:bodyPr anchor="t">
            <a:normAutofit/>
          </a:bodyPr>
          <a:lstStyle>
            <a:lvl1pPr>
              <a:defRPr sz="6800"/>
            </a:lvl1pPr>
          </a:lstStyle>
          <a:p>
            <a:r>
              <a:rPr lang="nb-NO" dirty="0" smtClean="0"/>
              <a:t>Klikk for å redigere tittelstil</a:t>
            </a:r>
            <a:endParaRPr lang="nb-NO" dirty="0"/>
          </a:p>
        </p:txBody>
      </p:sp>
      <p:sp>
        <p:nvSpPr>
          <p:cNvPr id="5"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1142044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Kapittelside - Tittel og bilde">
    <p:spTree>
      <p:nvGrpSpPr>
        <p:cNvPr id="1" name=""/>
        <p:cNvGrpSpPr/>
        <p:nvPr/>
      </p:nvGrpSpPr>
      <p:grpSpPr>
        <a:xfrm>
          <a:off x="0" y="0"/>
          <a:ext cx="0" cy="0"/>
          <a:chOff x="0" y="0"/>
          <a:chExt cx="0" cy="0"/>
        </a:xfrm>
      </p:grpSpPr>
      <p:sp>
        <p:nvSpPr>
          <p:cNvPr id="4" name="Rektangel 3"/>
          <p:cNvSpPr/>
          <p:nvPr/>
        </p:nvSpPr>
        <p:spPr>
          <a:xfrm>
            <a:off x="0" y="0"/>
            <a:ext cx="12192000" cy="6858000"/>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5" name="TekstSylinder 4"/>
          <p:cNvSpPr txBox="1">
            <a:spLocks noChangeArrowheads="1"/>
          </p:cNvSpPr>
          <p:nvPr/>
        </p:nvSpPr>
        <p:spPr bwMode="auto">
          <a:xfrm>
            <a:off x="723900" y="190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endParaRPr lang="nb-NO" altLang="nb-NO" smtClean="0"/>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bilde 2"/>
          <p:cNvSpPr>
            <a:spLocks noGrp="1"/>
          </p:cNvSpPr>
          <p:nvPr>
            <p:ph type="pic" idx="1"/>
          </p:nvPr>
        </p:nvSpPr>
        <p:spPr>
          <a:xfrm>
            <a:off x="587374" y="2349500"/>
            <a:ext cx="9000000" cy="3600450"/>
          </a:xfrm>
        </p:spPr>
        <p:txBody>
          <a:bodyPr wrap="none"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10" name="Tittel 1"/>
          <p:cNvSpPr>
            <a:spLocks noGrp="1"/>
          </p:cNvSpPr>
          <p:nvPr>
            <p:ph type="title"/>
          </p:nvPr>
        </p:nvSpPr>
        <p:spPr>
          <a:xfrm>
            <a:off x="600627" y="615565"/>
            <a:ext cx="9000000" cy="1433777"/>
          </a:xfrm>
        </p:spPr>
        <p:txBody>
          <a:bodyPr/>
          <a:lstStyle/>
          <a:p>
            <a:r>
              <a:rPr lang="nb-NO" dirty="0" smtClean="0"/>
              <a:t>Klikk for å redigere tittelstil</a:t>
            </a:r>
            <a:endParaRPr lang="nb-NO" dirty="0"/>
          </a:p>
        </p:txBody>
      </p:sp>
      <p:sp>
        <p:nvSpPr>
          <p:cNvPr id="7"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1355956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Kapittelside - Tittel ">
    <p:spTree>
      <p:nvGrpSpPr>
        <p:cNvPr id="1" name=""/>
        <p:cNvGrpSpPr/>
        <p:nvPr/>
      </p:nvGrpSpPr>
      <p:grpSpPr>
        <a:xfrm>
          <a:off x="0" y="0"/>
          <a:ext cx="0" cy="0"/>
          <a:chOff x="0" y="0"/>
          <a:chExt cx="0" cy="0"/>
        </a:xfrm>
      </p:grpSpPr>
      <p:sp>
        <p:nvSpPr>
          <p:cNvPr id="3" name="Rektangel 2"/>
          <p:cNvSpPr/>
          <p:nvPr/>
        </p:nvSpPr>
        <p:spPr>
          <a:xfrm>
            <a:off x="0" y="0"/>
            <a:ext cx="12192000" cy="6858000"/>
          </a:xfrm>
          <a:prstGeom prst="rect">
            <a:avLst/>
          </a:prstGeom>
          <a:solidFill>
            <a:srgbClr val="A9C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tel 1"/>
          <p:cNvSpPr>
            <a:spLocks noGrp="1"/>
          </p:cNvSpPr>
          <p:nvPr>
            <p:ph type="title"/>
          </p:nvPr>
        </p:nvSpPr>
        <p:spPr>
          <a:xfrm>
            <a:off x="600627" y="1352398"/>
            <a:ext cx="9000000" cy="4597551"/>
          </a:xfrm>
        </p:spPr>
        <p:txBody>
          <a:bodyPr anchor="t">
            <a:normAutofit/>
          </a:bodyPr>
          <a:lstStyle>
            <a:lvl1pPr>
              <a:defRPr sz="6800"/>
            </a:lvl1pPr>
          </a:lstStyle>
          <a:p>
            <a:r>
              <a:rPr lang="nb-NO" dirty="0" smtClean="0"/>
              <a:t>Klikk for å redigere tittelstil</a:t>
            </a:r>
            <a:endParaRPr lang="nb-NO" dirty="0"/>
          </a:p>
        </p:txBody>
      </p:sp>
      <p:sp>
        <p:nvSpPr>
          <p:cNvPr id="5"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476175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Kapittelside - Tittel og bilde">
    <p:spTree>
      <p:nvGrpSpPr>
        <p:cNvPr id="1" name=""/>
        <p:cNvGrpSpPr/>
        <p:nvPr/>
      </p:nvGrpSpPr>
      <p:grpSpPr>
        <a:xfrm>
          <a:off x="0" y="0"/>
          <a:ext cx="0" cy="0"/>
          <a:chOff x="0" y="0"/>
          <a:chExt cx="0" cy="0"/>
        </a:xfrm>
      </p:grpSpPr>
      <p:sp>
        <p:nvSpPr>
          <p:cNvPr id="4" name="Rektangel 3"/>
          <p:cNvSpPr/>
          <p:nvPr/>
        </p:nvSpPr>
        <p:spPr>
          <a:xfrm>
            <a:off x="0" y="0"/>
            <a:ext cx="12192000" cy="6858000"/>
          </a:xfrm>
          <a:prstGeom prst="rect">
            <a:avLst/>
          </a:prstGeom>
          <a:solidFill>
            <a:srgbClr val="A9C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5" name="TekstSylinder 4"/>
          <p:cNvSpPr txBox="1">
            <a:spLocks noChangeArrowheads="1"/>
          </p:cNvSpPr>
          <p:nvPr/>
        </p:nvSpPr>
        <p:spPr bwMode="auto">
          <a:xfrm>
            <a:off x="723900" y="190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endParaRPr lang="nb-NO" altLang="nb-NO" smtClean="0"/>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bilde 2"/>
          <p:cNvSpPr>
            <a:spLocks noGrp="1"/>
          </p:cNvSpPr>
          <p:nvPr>
            <p:ph type="pic" idx="1"/>
          </p:nvPr>
        </p:nvSpPr>
        <p:spPr>
          <a:xfrm>
            <a:off x="587374" y="2349500"/>
            <a:ext cx="9000000" cy="3600450"/>
          </a:xfrm>
        </p:spPr>
        <p:txBody>
          <a:bodyPr wrap="none"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10" name="Tittel 1"/>
          <p:cNvSpPr>
            <a:spLocks noGrp="1"/>
          </p:cNvSpPr>
          <p:nvPr>
            <p:ph type="title"/>
          </p:nvPr>
        </p:nvSpPr>
        <p:spPr>
          <a:xfrm>
            <a:off x="600627" y="615565"/>
            <a:ext cx="9000000" cy="1433777"/>
          </a:xfrm>
        </p:spPr>
        <p:txBody>
          <a:bodyPr/>
          <a:lstStyle/>
          <a:p>
            <a:r>
              <a:rPr lang="nb-NO" dirty="0" smtClean="0"/>
              <a:t>Klikk for å redigere tittelstil</a:t>
            </a:r>
            <a:endParaRPr lang="nb-NO" dirty="0"/>
          </a:p>
        </p:txBody>
      </p:sp>
      <p:sp>
        <p:nvSpPr>
          <p:cNvPr id="7"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1555559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Kapittelside - Tittel ">
    <p:spTree>
      <p:nvGrpSpPr>
        <p:cNvPr id="1" name=""/>
        <p:cNvGrpSpPr/>
        <p:nvPr/>
      </p:nvGrpSpPr>
      <p:grpSpPr>
        <a:xfrm>
          <a:off x="0" y="0"/>
          <a:ext cx="0" cy="0"/>
          <a:chOff x="0" y="0"/>
          <a:chExt cx="0" cy="0"/>
        </a:xfrm>
      </p:grpSpPr>
      <p:sp>
        <p:nvSpPr>
          <p:cNvPr id="3" name="Rektangel 2"/>
          <p:cNvSpPr/>
          <p:nvPr/>
        </p:nvSpPr>
        <p:spPr>
          <a:xfrm>
            <a:off x="0" y="0"/>
            <a:ext cx="12192000" cy="6858000"/>
          </a:xfrm>
          <a:prstGeom prst="rect">
            <a:avLst/>
          </a:prstGeom>
          <a:solidFill>
            <a:srgbClr val="63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4"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tel 1"/>
          <p:cNvSpPr>
            <a:spLocks noGrp="1"/>
          </p:cNvSpPr>
          <p:nvPr>
            <p:ph type="title"/>
          </p:nvPr>
        </p:nvSpPr>
        <p:spPr>
          <a:xfrm>
            <a:off x="600627" y="1352398"/>
            <a:ext cx="9000000" cy="4597551"/>
          </a:xfrm>
        </p:spPr>
        <p:txBody>
          <a:bodyPr anchor="t">
            <a:normAutofit/>
          </a:bodyPr>
          <a:lstStyle>
            <a:lvl1pPr>
              <a:defRPr sz="6800"/>
            </a:lvl1pPr>
          </a:lstStyle>
          <a:p>
            <a:r>
              <a:rPr lang="nb-NO" dirty="0" smtClean="0"/>
              <a:t>Klikk for å redigere tittelstil</a:t>
            </a:r>
            <a:endParaRPr lang="nb-NO" dirty="0"/>
          </a:p>
        </p:txBody>
      </p:sp>
      <p:sp>
        <p:nvSpPr>
          <p:cNvPr id="5"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82671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kside m/adresse - Administrasjon">
    <p:spTree>
      <p:nvGrpSpPr>
        <p:cNvPr id="1" name=""/>
        <p:cNvGrpSpPr/>
        <p:nvPr/>
      </p:nvGrpSpPr>
      <p:grpSpPr>
        <a:xfrm>
          <a:off x="0" y="0"/>
          <a:ext cx="0" cy="0"/>
          <a:chOff x="0" y="0"/>
          <a:chExt cx="0" cy="0"/>
        </a:xfrm>
      </p:grpSpPr>
      <p:pic>
        <p:nvPicPr>
          <p:cNvPr id="3" name="Bil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title="Kri"/>
          <p:cNvSpPr txBox="1"/>
          <p:nvPr/>
        </p:nvSpPr>
        <p:spPr>
          <a:xfrm>
            <a:off x="587375" y="5245100"/>
            <a:ext cx="3694113" cy="985838"/>
          </a:xfrm>
          <a:prstGeom prst="rect">
            <a:avLst/>
          </a:prstGeom>
          <a:noFill/>
        </p:spPr>
        <p:txBody>
          <a:bodyPr lIns="0" tIns="0" rIns="0" bIns="0">
            <a:spAutoFit/>
          </a:bodyPr>
          <a:lstStyle/>
          <a:p>
            <a:pPr>
              <a:defRPr/>
            </a:pPr>
            <a:r>
              <a:rPr lang="nb-NO" sz="1600" b="1" dirty="0">
                <a:solidFill>
                  <a:schemeClr val="bg1"/>
                </a:solidFill>
              </a:rPr>
              <a:t>Kristiansand kommune</a:t>
            </a:r>
          </a:p>
          <a:p>
            <a:pPr>
              <a:defRPr/>
            </a:pPr>
            <a:r>
              <a:rPr lang="nb-NO" sz="1600" dirty="0">
                <a:solidFill>
                  <a:schemeClr val="bg1"/>
                </a:solidFill>
              </a:rPr>
              <a:t>Telefon 38 07 50 00 </a:t>
            </a:r>
            <a:r>
              <a:rPr lang="nb-NO" sz="1600" dirty="0" err="1">
                <a:solidFill>
                  <a:schemeClr val="bg1"/>
                </a:solidFill>
              </a:rPr>
              <a:t>postmottak@kristiansand.kommune.no</a:t>
            </a:r>
            <a:r>
              <a:rPr lang="nb-NO" sz="1600" dirty="0">
                <a:solidFill>
                  <a:schemeClr val="bg1"/>
                </a:solidFill>
              </a:rPr>
              <a:t> </a:t>
            </a:r>
          </a:p>
          <a:p>
            <a:pPr>
              <a:defRPr/>
            </a:pPr>
            <a:r>
              <a:rPr lang="nb-NO" sz="1600" dirty="0" err="1">
                <a:solidFill>
                  <a:schemeClr val="bg1"/>
                </a:solidFill>
              </a:rPr>
              <a:t>kristiansand.kommune.no</a:t>
            </a:r>
            <a:r>
              <a:rPr lang="nb-NO" sz="1600" dirty="0">
                <a:solidFill>
                  <a:schemeClr val="bg1"/>
                </a:solidFill>
              </a:rPr>
              <a:t> </a:t>
            </a:r>
          </a:p>
        </p:txBody>
      </p:sp>
      <p:cxnSp>
        <p:nvCxnSpPr>
          <p:cNvPr id="5" name="Rett linje 4"/>
          <p:cNvCxnSpPr/>
          <p:nvPr/>
        </p:nvCxnSpPr>
        <p:spPr>
          <a:xfrm>
            <a:off x="4530725" y="5148263"/>
            <a:ext cx="0" cy="12049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tel 1"/>
          <p:cNvSpPr>
            <a:spLocks noGrp="1"/>
          </p:cNvSpPr>
          <p:nvPr>
            <p:ph type="title"/>
          </p:nvPr>
        </p:nvSpPr>
        <p:spPr>
          <a:xfrm>
            <a:off x="4946070" y="5245514"/>
            <a:ext cx="6658555" cy="962311"/>
          </a:xfrm>
        </p:spPr>
        <p:txBody>
          <a:bodyPr anchor="t">
            <a:normAutofit/>
          </a:bodyPr>
          <a:lstStyle>
            <a:lvl1pPr>
              <a:defRPr sz="1600" baseline="0"/>
            </a:lvl1pPr>
          </a:lstStyle>
          <a:p>
            <a:r>
              <a:rPr lang="nb-NO" smtClean="0"/>
              <a:t>Klikk for å redigere tittelstil</a:t>
            </a:r>
            <a:endParaRPr lang="nb-NO" dirty="0"/>
          </a:p>
        </p:txBody>
      </p:sp>
      <p:sp>
        <p:nvSpPr>
          <p:cNvPr id="6"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2062029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Kapittelside - Tittel og bilde">
    <p:spTree>
      <p:nvGrpSpPr>
        <p:cNvPr id="1" name=""/>
        <p:cNvGrpSpPr/>
        <p:nvPr/>
      </p:nvGrpSpPr>
      <p:grpSpPr>
        <a:xfrm>
          <a:off x="0" y="0"/>
          <a:ext cx="0" cy="0"/>
          <a:chOff x="0" y="0"/>
          <a:chExt cx="0" cy="0"/>
        </a:xfrm>
      </p:grpSpPr>
      <p:sp>
        <p:nvSpPr>
          <p:cNvPr id="4" name="Rektangel 3"/>
          <p:cNvSpPr/>
          <p:nvPr/>
        </p:nvSpPr>
        <p:spPr>
          <a:xfrm>
            <a:off x="0" y="0"/>
            <a:ext cx="12192000" cy="6858000"/>
          </a:xfrm>
          <a:prstGeom prst="rect">
            <a:avLst/>
          </a:prstGeom>
          <a:solidFill>
            <a:srgbClr val="63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5" name="TekstSylinder 4"/>
          <p:cNvSpPr txBox="1">
            <a:spLocks noChangeArrowheads="1"/>
          </p:cNvSpPr>
          <p:nvPr/>
        </p:nvSpPr>
        <p:spPr bwMode="auto">
          <a:xfrm>
            <a:off x="723900" y="190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endParaRPr lang="nb-NO" altLang="nb-NO" smtClean="0"/>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bilde 2"/>
          <p:cNvSpPr>
            <a:spLocks noGrp="1"/>
          </p:cNvSpPr>
          <p:nvPr>
            <p:ph type="pic" idx="1"/>
          </p:nvPr>
        </p:nvSpPr>
        <p:spPr>
          <a:xfrm>
            <a:off x="587374" y="2349500"/>
            <a:ext cx="9000000" cy="3600450"/>
          </a:xfrm>
        </p:spPr>
        <p:txBody>
          <a:bodyPr wrap="none"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10" name="Tittel 1"/>
          <p:cNvSpPr>
            <a:spLocks noGrp="1"/>
          </p:cNvSpPr>
          <p:nvPr>
            <p:ph type="title"/>
          </p:nvPr>
        </p:nvSpPr>
        <p:spPr>
          <a:xfrm>
            <a:off x="600627" y="615565"/>
            <a:ext cx="9000000" cy="1433777"/>
          </a:xfrm>
        </p:spPr>
        <p:txBody>
          <a:bodyPr/>
          <a:lstStyle/>
          <a:p>
            <a:r>
              <a:rPr lang="nb-NO" dirty="0" smtClean="0"/>
              <a:t>Klikk for å redigere tittelstil</a:t>
            </a:r>
            <a:endParaRPr lang="nb-NO" dirty="0"/>
          </a:p>
        </p:txBody>
      </p:sp>
      <p:sp>
        <p:nvSpPr>
          <p:cNvPr id="7" name="Plassholder for bunntekst 4"/>
          <p:cNvSpPr>
            <a:spLocks noGrp="1"/>
          </p:cNvSpPr>
          <p:nvPr>
            <p:ph type="ftr" sz="quarter" idx="10"/>
          </p:nvPr>
        </p:nvSpPr>
        <p:spPr>
          <a:xfrm>
            <a:off x="600075" y="96838"/>
            <a:ext cx="4559300" cy="365125"/>
          </a:xfrm>
          <a:prstGeom prst="rect">
            <a:avLst/>
          </a:prstGeom>
        </p:spPr>
        <p:txBody>
          <a:bodyPr vert="horz" lIns="0" tIns="0" rIns="0" bIns="0" rtlCol="0" anchor="ctr"/>
          <a:lstStyle>
            <a:lvl1pPr algn="l" eaLnBrk="1" fontAlgn="auto" hangingPunct="1">
              <a:spcBef>
                <a:spcPts val="0"/>
              </a:spcBef>
              <a:spcAft>
                <a:spcPts val="0"/>
              </a:spcAft>
              <a:defRPr sz="1200" b="0">
                <a:solidFill>
                  <a:schemeClr val="bg1"/>
                </a:solidFill>
                <a:latin typeface="+mn-lt"/>
              </a:defRPr>
            </a:lvl1pPr>
          </a:lstStyle>
          <a:p>
            <a:pPr>
              <a:defRPr/>
            </a:pPr>
            <a:r>
              <a:rPr lang="nb-NO"/>
              <a:t>ORGANISASJON</a:t>
            </a:r>
          </a:p>
        </p:txBody>
      </p:sp>
    </p:spTree>
    <p:extLst>
      <p:ext uri="{BB962C8B-B14F-4D97-AF65-F5344CB8AC3E}">
        <p14:creationId xmlns:p14="http://schemas.microsoft.com/office/powerpoint/2010/main" val="39051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tel ">
    <p:spTree>
      <p:nvGrpSpPr>
        <p:cNvPr id="1" name=""/>
        <p:cNvGrpSpPr/>
        <p:nvPr/>
      </p:nvGrpSpPr>
      <p:grpSpPr>
        <a:xfrm>
          <a:off x="0" y="0"/>
          <a:ext cx="0" cy="0"/>
          <a:chOff x="0" y="0"/>
          <a:chExt cx="0" cy="0"/>
        </a:xfrm>
      </p:grpSpPr>
      <p:sp>
        <p:nvSpPr>
          <p:cNvPr id="4"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11" name="Tittel 1"/>
          <p:cNvSpPr>
            <a:spLocks noGrp="1"/>
          </p:cNvSpPr>
          <p:nvPr>
            <p:ph type="ctrTitle"/>
          </p:nvPr>
        </p:nvSpPr>
        <p:spPr>
          <a:xfrm>
            <a:off x="587375" y="1385738"/>
            <a:ext cx="11017250" cy="1265810"/>
          </a:xfrm>
        </p:spPr>
        <p:txBody>
          <a:bodyPr>
            <a:normAutofit/>
          </a:bodyPr>
          <a:lstStyle>
            <a:lvl1pPr algn="l">
              <a:defRPr sz="5000"/>
            </a:lvl1pPr>
          </a:lstStyle>
          <a:p>
            <a:r>
              <a:rPr lang="nb-NO" dirty="0" smtClean="0"/>
              <a:t>Klikk for å redigere tittelstil</a:t>
            </a:r>
            <a:endParaRPr lang="nb-NO" dirty="0"/>
          </a:p>
        </p:txBody>
      </p:sp>
      <p:sp>
        <p:nvSpPr>
          <p:cNvPr id="12" name="Undertittel 2"/>
          <p:cNvSpPr>
            <a:spLocks noGrp="1"/>
          </p:cNvSpPr>
          <p:nvPr>
            <p:ph type="subTitle" idx="1"/>
          </p:nvPr>
        </p:nvSpPr>
        <p:spPr>
          <a:xfrm>
            <a:off x="587375" y="2743623"/>
            <a:ext cx="1101725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smtClean="0"/>
              <a:t>Klikk for å redigere undertittelstil i malen</a:t>
            </a:r>
            <a:endParaRPr lang="nb-NO" dirty="0"/>
          </a:p>
        </p:txBody>
      </p:sp>
      <p:sp>
        <p:nvSpPr>
          <p:cNvPr id="5" name="Plassholder for bunntekst 4"/>
          <p:cNvSpPr>
            <a:spLocks noGrp="1"/>
          </p:cNvSpPr>
          <p:nvPr>
            <p:ph type="ftr" sz="quarter" idx="10"/>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
        <p:nvSpPr>
          <p:cNvPr id="6" name="Plassholder for lysbildenummer 5"/>
          <p:cNvSpPr>
            <a:spLocks noGrp="1"/>
          </p:cNvSpPr>
          <p:nvPr>
            <p:ph type="sldNum" sz="quarter" idx="11"/>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05223E57-2D9B-6C4A-ADEB-4078BB91B2EE}" type="slidenum">
              <a:rPr lang="nb-NO"/>
              <a:pPr>
                <a:defRPr/>
              </a:pPr>
              <a:t>‹#›</a:t>
            </a:fld>
            <a:endParaRPr lang="nb-NO" dirty="0"/>
          </a:p>
        </p:txBody>
      </p:sp>
    </p:spTree>
    <p:extLst>
      <p:ext uri="{BB962C8B-B14F-4D97-AF65-F5344CB8AC3E}">
        <p14:creationId xmlns:p14="http://schemas.microsoft.com/office/powerpoint/2010/main" val="43696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4"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10" name="Plassholder for innhold 3"/>
          <p:cNvSpPr>
            <a:spLocks noGrp="1" noChangeAspect="1"/>
          </p:cNvSpPr>
          <p:nvPr>
            <p:ph sz="half" idx="2"/>
          </p:nvPr>
        </p:nvSpPr>
        <p:spPr>
          <a:xfrm>
            <a:off x="596802" y="1783563"/>
            <a:ext cx="11007823" cy="4058437"/>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5"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38A3A8C5-01CC-E940-80A5-7DA5B9E42AD5}" type="slidenum">
              <a:rPr lang="nb-NO"/>
              <a:pPr>
                <a:defRPr/>
              </a:pPr>
              <a:t>‹#›</a:t>
            </a:fld>
            <a:endParaRPr lang="nb-NO" dirty="0"/>
          </a:p>
        </p:txBody>
      </p:sp>
      <p:sp>
        <p:nvSpPr>
          <p:cNvPr id="6"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79535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2" name="Tittel 1"/>
          <p:cNvSpPr>
            <a:spLocks noGrp="1"/>
          </p:cNvSpPr>
          <p:nvPr>
            <p:ph type="title"/>
          </p:nvPr>
        </p:nvSpPr>
        <p:spPr>
          <a:xfrm>
            <a:off x="596801" y="263950"/>
            <a:ext cx="11007823" cy="1210658"/>
          </a:xfrm>
        </p:spPr>
        <p:txBody>
          <a:bodyPr/>
          <a:lstStyle/>
          <a:p>
            <a:r>
              <a:rPr lang="nb-NO" smtClean="0"/>
              <a:t>Klikk for å redigere tittelstil</a:t>
            </a:r>
            <a:endParaRPr lang="nb-NO"/>
          </a:p>
        </p:txBody>
      </p:sp>
      <p:sp>
        <p:nvSpPr>
          <p:cNvPr id="9" name="Plassholder for bilde 2"/>
          <p:cNvSpPr>
            <a:spLocks noGrp="1"/>
          </p:cNvSpPr>
          <p:nvPr>
            <p:ph type="pic" idx="1"/>
          </p:nvPr>
        </p:nvSpPr>
        <p:spPr>
          <a:xfrm>
            <a:off x="596802" y="1773238"/>
            <a:ext cx="11007823" cy="40687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dirty="0"/>
          </a:p>
        </p:txBody>
      </p:sp>
      <p:sp>
        <p:nvSpPr>
          <p:cNvPr id="5" name="Plassholder for lysbildenummer 5"/>
          <p:cNvSpPr>
            <a:spLocks noGrp="1"/>
          </p:cNvSpPr>
          <p:nvPr>
            <p:ph type="sldNum" sz="quarter" idx="10"/>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C8E189EE-2329-7F42-9538-A35AAA27AE6C}" type="slidenum">
              <a:rPr lang="nb-NO"/>
              <a:pPr>
                <a:defRPr/>
              </a:pPr>
              <a:t>‹#›</a:t>
            </a:fld>
            <a:endParaRPr lang="nb-NO" dirty="0"/>
          </a:p>
        </p:txBody>
      </p:sp>
      <p:sp>
        <p:nvSpPr>
          <p:cNvPr id="6" name="Plassholder for bunntekst 4"/>
          <p:cNvSpPr>
            <a:spLocks noGrp="1"/>
          </p:cNvSpPr>
          <p:nvPr>
            <p:ph type="ftr" sz="quarter" idx="11"/>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30109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nhold">
    <p:spTree>
      <p:nvGrpSpPr>
        <p:cNvPr id="1" name=""/>
        <p:cNvGrpSpPr/>
        <p:nvPr/>
      </p:nvGrpSpPr>
      <p:grpSpPr>
        <a:xfrm>
          <a:off x="0" y="0"/>
          <a:ext cx="0" cy="0"/>
          <a:chOff x="0" y="0"/>
          <a:chExt cx="0" cy="0"/>
        </a:xfrm>
      </p:grpSpPr>
      <p:sp>
        <p:nvSpPr>
          <p:cNvPr id="3" name="Plassholder for lysbildenummer 5"/>
          <p:cNvSpPr txBox="1">
            <a:spLocks/>
          </p:cNvSpPr>
          <p:nvPr/>
        </p:nvSpPr>
        <p:spPr>
          <a:xfrm>
            <a:off x="1246188" y="6380163"/>
            <a:ext cx="1954212"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smtClean="0"/>
              <a:t>kristiansand.kommune.no</a:t>
            </a:r>
            <a:endParaRPr lang="nb-NO" dirty="0"/>
          </a:p>
        </p:txBody>
      </p:sp>
      <p:sp>
        <p:nvSpPr>
          <p:cNvPr id="4" name="Plassholder for innhold 3"/>
          <p:cNvSpPr>
            <a:spLocks noGrp="1"/>
          </p:cNvSpPr>
          <p:nvPr>
            <p:ph sz="quarter" idx="13"/>
          </p:nvPr>
        </p:nvSpPr>
        <p:spPr>
          <a:xfrm>
            <a:off x="596802" y="1093509"/>
            <a:ext cx="11007823" cy="4748491"/>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lysbildenummer 5"/>
          <p:cNvSpPr>
            <a:spLocks noGrp="1"/>
          </p:cNvSpPr>
          <p:nvPr>
            <p:ph type="sldNum" sz="quarter" idx="14"/>
          </p:nvPr>
        </p:nvSpPr>
        <p:spPr>
          <a:xfrm>
            <a:off x="11282363" y="6380163"/>
            <a:ext cx="325437" cy="365125"/>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1"/>
                </a:solidFill>
                <a:latin typeface="+mn-lt"/>
              </a:defRPr>
            </a:lvl1pPr>
          </a:lstStyle>
          <a:p>
            <a:pPr>
              <a:defRPr/>
            </a:pPr>
            <a:fld id="{7B6FA44E-22CA-3F41-B265-7F1C7DC054FA}" type="slidenum">
              <a:rPr lang="nb-NO"/>
              <a:pPr>
                <a:defRPr/>
              </a:pPr>
              <a:t>‹#›</a:t>
            </a:fld>
            <a:endParaRPr lang="nb-NO" dirty="0"/>
          </a:p>
        </p:txBody>
      </p:sp>
      <p:sp>
        <p:nvSpPr>
          <p:cNvPr id="6" name="Plassholder for bunntekst 4"/>
          <p:cNvSpPr>
            <a:spLocks noGrp="1"/>
          </p:cNvSpPr>
          <p:nvPr>
            <p:ph type="ftr" sz="quarter" idx="15"/>
          </p:nvPr>
        </p:nvSpPr>
        <p:spPr>
          <a:xfrm>
            <a:off x="6719888" y="6378575"/>
            <a:ext cx="4559300"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ORGANISASJON</a:t>
            </a:r>
            <a:endParaRPr lang="nb-NO" dirty="0"/>
          </a:p>
        </p:txBody>
      </p:sp>
    </p:spTree>
    <p:extLst>
      <p:ext uri="{BB962C8B-B14F-4D97-AF65-F5344CB8AC3E}">
        <p14:creationId xmlns:p14="http://schemas.microsoft.com/office/powerpoint/2010/main" val="1085403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0" y="0"/>
            <a:ext cx="12192000" cy="6858000"/>
          </a:xfrm>
          <a:prstGeom prst="rect">
            <a:avLst/>
          </a:prstGeom>
          <a:solidFill>
            <a:srgbClr val="559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1027" name="Plassholder for tittel 1"/>
          <p:cNvSpPr>
            <a:spLocks noGrp="1"/>
          </p:cNvSpPr>
          <p:nvPr>
            <p:ph type="title"/>
          </p:nvPr>
        </p:nvSpPr>
        <p:spPr bwMode="auto">
          <a:xfrm>
            <a:off x="600075" y="615950"/>
            <a:ext cx="90011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nb-NO" altLang="nb-NO"/>
              <a:t>Klikk for å </a:t>
            </a:r>
            <a:br>
              <a:rPr lang="nb-NO" altLang="nb-NO"/>
            </a:br>
            <a:r>
              <a:rPr lang="nb-NO" altLang="nb-NO"/>
              <a:t>redigere tittelstil</a:t>
            </a:r>
          </a:p>
        </p:txBody>
      </p:sp>
      <p:sp>
        <p:nvSpPr>
          <p:cNvPr id="1028" name="Plassholder for tekst 2"/>
          <p:cNvSpPr>
            <a:spLocks noGrp="1"/>
          </p:cNvSpPr>
          <p:nvPr>
            <p:ph type="body" idx="1"/>
          </p:nvPr>
        </p:nvSpPr>
        <p:spPr bwMode="auto">
          <a:xfrm>
            <a:off x="587375" y="2349500"/>
            <a:ext cx="11017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1029" name="Bild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52125" y="0"/>
            <a:ext cx="9525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600" kern="1200">
          <a:solidFill>
            <a:schemeClr val="bg1"/>
          </a:solidFill>
          <a:latin typeface="+mj-lt"/>
          <a:ea typeface="+mj-ea"/>
          <a:cs typeface="+mj-cs"/>
        </a:defRPr>
      </a:lvl1pPr>
      <a:lvl2pPr algn="l" rtl="0" eaLnBrk="1" fontAlgn="base" hangingPunct="1">
        <a:lnSpc>
          <a:spcPct val="90000"/>
        </a:lnSpc>
        <a:spcBef>
          <a:spcPct val="0"/>
        </a:spcBef>
        <a:spcAft>
          <a:spcPct val="0"/>
        </a:spcAft>
        <a:defRPr sz="3600">
          <a:solidFill>
            <a:schemeClr val="bg1"/>
          </a:solidFill>
          <a:latin typeface="Arial" charset="0"/>
        </a:defRPr>
      </a:lvl2pPr>
      <a:lvl3pPr algn="l" rtl="0" eaLnBrk="1" fontAlgn="base" hangingPunct="1">
        <a:lnSpc>
          <a:spcPct val="90000"/>
        </a:lnSpc>
        <a:spcBef>
          <a:spcPct val="0"/>
        </a:spcBef>
        <a:spcAft>
          <a:spcPct val="0"/>
        </a:spcAft>
        <a:defRPr sz="3600">
          <a:solidFill>
            <a:schemeClr val="bg1"/>
          </a:solidFill>
          <a:latin typeface="Arial" charset="0"/>
        </a:defRPr>
      </a:lvl3pPr>
      <a:lvl4pPr algn="l" rtl="0" eaLnBrk="1" fontAlgn="base" hangingPunct="1">
        <a:lnSpc>
          <a:spcPct val="90000"/>
        </a:lnSpc>
        <a:spcBef>
          <a:spcPct val="0"/>
        </a:spcBef>
        <a:spcAft>
          <a:spcPct val="0"/>
        </a:spcAft>
        <a:defRPr sz="3600">
          <a:solidFill>
            <a:schemeClr val="bg1"/>
          </a:solidFill>
          <a:latin typeface="Arial" charset="0"/>
        </a:defRPr>
      </a:lvl4pPr>
      <a:lvl5pPr algn="l" rtl="0" eaLnBrk="1" fontAlgn="base" hangingPunct="1">
        <a:lnSpc>
          <a:spcPct val="90000"/>
        </a:lnSpc>
        <a:spcBef>
          <a:spcPct val="0"/>
        </a:spcBef>
        <a:spcAft>
          <a:spcPct val="0"/>
        </a:spcAft>
        <a:defRPr sz="3600">
          <a:solidFill>
            <a:schemeClr val="bg1"/>
          </a:solidFill>
          <a:latin typeface="Arial" charset="0"/>
        </a:defRPr>
      </a:lvl5pPr>
      <a:lvl6pPr marL="457200" algn="l" rtl="0" eaLnBrk="1" fontAlgn="base" hangingPunct="1">
        <a:lnSpc>
          <a:spcPct val="90000"/>
        </a:lnSpc>
        <a:spcBef>
          <a:spcPct val="0"/>
        </a:spcBef>
        <a:spcAft>
          <a:spcPct val="0"/>
        </a:spcAft>
        <a:defRPr sz="3600">
          <a:solidFill>
            <a:schemeClr val="bg1"/>
          </a:solidFill>
          <a:latin typeface="Arial" charset="0"/>
        </a:defRPr>
      </a:lvl6pPr>
      <a:lvl7pPr marL="914400" algn="l" rtl="0" eaLnBrk="1" fontAlgn="base" hangingPunct="1">
        <a:lnSpc>
          <a:spcPct val="90000"/>
        </a:lnSpc>
        <a:spcBef>
          <a:spcPct val="0"/>
        </a:spcBef>
        <a:spcAft>
          <a:spcPct val="0"/>
        </a:spcAft>
        <a:defRPr sz="3600">
          <a:solidFill>
            <a:schemeClr val="bg1"/>
          </a:solidFill>
          <a:latin typeface="Arial" charset="0"/>
        </a:defRPr>
      </a:lvl7pPr>
      <a:lvl8pPr marL="1371600" algn="l" rtl="0" eaLnBrk="1" fontAlgn="base" hangingPunct="1">
        <a:lnSpc>
          <a:spcPct val="90000"/>
        </a:lnSpc>
        <a:spcBef>
          <a:spcPct val="0"/>
        </a:spcBef>
        <a:spcAft>
          <a:spcPct val="0"/>
        </a:spcAft>
        <a:defRPr sz="3600">
          <a:solidFill>
            <a:schemeClr val="bg1"/>
          </a:solidFill>
          <a:latin typeface="Arial" charset="0"/>
        </a:defRPr>
      </a:lvl8pPr>
      <a:lvl9pPr marL="1828800" algn="l" rtl="0" eaLnBrk="1" fontAlgn="base" hangingPunct="1">
        <a:lnSpc>
          <a:spcPct val="90000"/>
        </a:lnSpc>
        <a:spcBef>
          <a:spcPct val="0"/>
        </a:spcBef>
        <a:spcAft>
          <a:spcPct val="0"/>
        </a:spcAft>
        <a:defRPr sz="3600">
          <a:solidFill>
            <a:schemeClr val="bg1"/>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400" kern="1200">
          <a:solidFill>
            <a:schemeClr val="bg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200" kern="1200">
          <a:solidFill>
            <a:schemeClr val="bg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ktangel 11"/>
          <p:cNvSpPr/>
          <p:nvPr/>
        </p:nvSpPr>
        <p:spPr>
          <a:xfrm>
            <a:off x="0" y="6292850"/>
            <a:ext cx="12192000" cy="565150"/>
          </a:xfrm>
          <a:prstGeom prst="rect">
            <a:avLst/>
          </a:prstGeom>
          <a:solidFill>
            <a:srgbClr val="559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7171" name="Plassholder for tittel 1"/>
          <p:cNvSpPr>
            <a:spLocks noGrp="1"/>
          </p:cNvSpPr>
          <p:nvPr>
            <p:ph type="title"/>
          </p:nvPr>
        </p:nvSpPr>
        <p:spPr bwMode="auto">
          <a:xfrm>
            <a:off x="596900" y="60325"/>
            <a:ext cx="110077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nb-NO" altLang="nb-NO"/>
              <a:t>Klikk for å </a:t>
            </a:r>
            <a:br>
              <a:rPr lang="nb-NO" altLang="nb-NO"/>
            </a:br>
            <a:r>
              <a:rPr lang="nb-NO" altLang="nb-NO"/>
              <a:t>redigere tittelstil</a:t>
            </a:r>
          </a:p>
        </p:txBody>
      </p:sp>
      <p:sp>
        <p:nvSpPr>
          <p:cNvPr id="7172" name="Plassholder for tekst 2"/>
          <p:cNvSpPr>
            <a:spLocks noGrp="1"/>
          </p:cNvSpPr>
          <p:nvPr>
            <p:ph type="body" idx="1"/>
          </p:nvPr>
        </p:nvSpPr>
        <p:spPr bwMode="auto">
          <a:xfrm>
            <a:off x="587375" y="1773238"/>
            <a:ext cx="1101725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7173" name="Bilde 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79438" y="6043613"/>
            <a:ext cx="54768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 id="2147484179" r:id="rId16"/>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Arial" charset="0"/>
        </a:defRPr>
      </a:lvl2pPr>
      <a:lvl3pPr algn="l" rtl="0" eaLnBrk="0" fontAlgn="base" hangingPunct="0">
        <a:lnSpc>
          <a:spcPct val="90000"/>
        </a:lnSpc>
        <a:spcBef>
          <a:spcPct val="0"/>
        </a:spcBef>
        <a:spcAft>
          <a:spcPct val="0"/>
        </a:spcAft>
        <a:defRPr sz="3600">
          <a:solidFill>
            <a:schemeClr val="tx1"/>
          </a:solidFill>
          <a:latin typeface="Arial" charset="0"/>
        </a:defRPr>
      </a:lvl3pPr>
      <a:lvl4pPr algn="l" rtl="0" eaLnBrk="0" fontAlgn="base" hangingPunct="0">
        <a:lnSpc>
          <a:spcPct val="90000"/>
        </a:lnSpc>
        <a:spcBef>
          <a:spcPct val="0"/>
        </a:spcBef>
        <a:spcAft>
          <a:spcPct val="0"/>
        </a:spcAft>
        <a:defRPr sz="3600">
          <a:solidFill>
            <a:schemeClr val="tx1"/>
          </a:solidFill>
          <a:latin typeface="Arial" charset="0"/>
        </a:defRPr>
      </a:lvl4pPr>
      <a:lvl5pPr algn="l" rtl="0" eaLnBrk="0" fontAlgn="base" hangingPunct="0">
        <a:lnSpc>
          <a:spcPct val="90000"/>
        </a:lnSpc>
        <a:spcBef>
          <a:spcPct val="0"/>
        </a:spcBef>
        <a:spcAft>
          <a:spcPct val="0"/>
        </a:spcAft>
        <a:defRPr sz="3600">
          <a:solidFill>
            <a:schemeClr val="tx1"/>
          </a:solidFill>
          <a:latin typeface="Arial" charset="0"/>
        </a:defRPr>
      </a:lvl5pPr>
      <a:lvl6pPr marL="457200" algn="l" rtl="0" fontAlgn="base">
        <a:lnSpc>
          <a:spcPct val="90000"/>
        </a:lnSpc>
        <a:spcBef>
          <a:spcPct val="0"/>
        </a:spcBef>
        <a:spcAft>
          <a:spcPct val="0"/>
        </a:spcAft>
        <a:defRPr sz="3600">
          <a:solidFill>
            <a:schemeClr val="tx1"/>
          </a:solidFill>
          <a:latin typeface="Arial" charset="0"/>
        </a:defRPr>
      </a:lvl6pPr>
      <a:lvl7pPr marL="914400" algn="l" rtl="0" fontAlgn="base">
        <a:lnSpc>
          <a:spcPct val="90000"/>
        </a:lnSpc>
        <a:spcBef>
          <a:spcPct val="0"/>
        </a:spcBef>
        <a:spcAft>
          <a:spcPct val="0"/>
        </a:spcAft>
        <a:defRPr sz="3600">
          <a:solidFill>
            <a:schemeClr val="tx1"/>
          </a:solidFill>
          <a:latin typeface="Arial" charset="0"/>
        </a:defRPr>
      </a:lvl7pPr>
      <a:lvl8pPr marL="1371600" algn="l" rtl="0" fontAlgn="base">
        <a:lnSpc>
          <a:spcPct val="90000"/>
        </a:lnSpc>
        <a:spcBef>
          <a:spcPct val="0"/>
        </a:spcBef>
        <a:spcAft>
          <a:spcPct val="0"/>
        </a:spcAft>
        <a:defRPr sz="3600">
          <a:solidFill>
            <a:schemeClr val="tx1"/>
          </a:solidFill>
          <a:latin typeface="Arial" charset="0"/>
        </a:defRPr>
      </a:lvl8pPr>
      <a:lvl9pPr marL="1828800" algn="l" rtl="0" fontAlgn="base">
        <a:lnSpc>
          <a:spcPct val="90000"/>
        </a:lnSpc>
        <a:spcBef>
          <a:spcPct val="0"/>
        </a:spcBef>
        <a:spcAft>
          <a:spcPct val="0"/>
        </a:spcAft>
        <a:defRPr sz="3600">
          <a:solidFill>
            <a:schemeClr val="tx1"/>
          </a:solidFill>
          <a:latin typeface="Arial" charset="0"/>
        </a:defRPr>
      </a:lvl9pPr>
    </p:titleStyle>
    <p:bodyStyle>
      <a:lvl1pPr marL="228600" indent="-228600" algn="l" rtl="0" eaLnBrk="0" fontAlgn="base" hangingPunct="0">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eaLnBrk="0" fontAlgn="base" hangingPunct="0">
        <a:spcBef>
          <a:spcPts val="500"/>
        </a:spcBef>
        <a:spcAft>
          <a:spcPct val="0"/>
        </a:spcAft>
        <a:buFont typeface="Arial" charset="0"/>
        <a:buChar char="•"/>
        <a:defRPr sz="2200" kern="1200">
          <a:solidFill>
            <a:schemeClr val="tx1"/>
          </a:solidFill>
          <a:latin typeface="+mn-lt"/>
          <a:ea typeface="+mn-ea"/>
          <a:cs typeface="+mn-cs"/>
        </a:defRPr>
      </a:lvl2pPr>
      <a:lvl3pPr marL="1143000" indent="-228600" algn="l" rtl="0" eaLnBrk="0" fontAlgn="base" hangingPunct="0">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6292850"/>
            <a:ext cx="12192000" cy="565150"/>
          </a:xfrm>
          <a:prstGeom prst="rect">
            <a:avLst/>
          </a:prstGeom>
          <a:solidFill>
            <a:srgbClr val="559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24579" name="Plassholder for tittel 1"/>
          <p:cNvSpPr>
            <a:spLocks noGrp="1"/>
          </p:cNvSpPr>
          <p:nvPr>
            <p:ph type="title"/>
          </p:nvPr>
        </p:nvSpPr>
        <p:spPr bwMode="auto">
          <a:xfrm>
            <a:off x="600075" y="615950"/>
            <a:ext cx="90011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nb-NO" altLang="nb-NO"/>
              <a:t>Klikk for å </a:t>
            </a:r>
            <a:br>
              <a:rPr lang="nb-NO" altLang="nb-NO"/>
            </a:br>
            <a:r>
              <a:rPr lang="nb-NO" altLang="nb-NO"/>
              <a:t>redigere tittelstil</a:t>
            </a:r>
          </a:p>
        </p:txBody>
      </p:sp>
      <p:sp>
        <p:nvSpPr>
          <p:cNvPr id="24580" name="Plassholder for tekst 2"/>
          <p:cNvSpPr>
            <a:spLocks noGrp="1"/>
          </p:cNvSpPr>
          <p:nvPr>
            <p:ph type="body" idx="1"/>
          </p:nvPr>
        </p:nvSpPr>
        <p:spPr bwMode="auto">
          <a:xfrm>
            <a:off x="587375" y="2349500"/>
            <a:ext cx="11017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 id="2147484196" r:id="rId17"/>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Arial" charset="0"/>
        </a:defRPr>
      </a:lvl2pPr>
      <a:lvl3pPr algn="l" rtl="0" eaLnBrk="0" fontAlgn="base" hangingPunct="0">
        <a:lnSpc>
          <a:spcPct val="90000"/>
        </a:lnSpc>
        <a:spcBef>
          <a:spcPct val="0"/>
        </a:spcBef>
        <a:spcAft>
          <a:spcPct val="0"/>
        </a:spcAft>
        <a:defRPr sz="3600">
          <a:solidFill>
            <a:schemeClr val="tx1"/>
          </a:solidFill>
          <a:latin typeface="Arial" charset="0"/>
        </a:defRPr>
      </a:lvl3pPr>
      <a:lvl4pPr algn="l" rtl="0" eaLnBrk="0" fontAlgn="base" hangingPunct="0">
        <a:lnSpc>
          <a:spcPct val="90000"/>
        </a:lnSpc>
        <a:spcBef>
          <a:spcPct val="0"/>
        </a:spcBef>
        <a:spcAft>
          <a:spcPct val="0"/>
        </a:spcAft>
        <a:defRPr sz="3600">
          <a:solidFill>
            <a:schemeClr val="tx1"/>
          </a:solidFill>
          <a:latin typeface="Arial" charset="0"/>
        </a:defRPr>
      </a:lvl4pPr>
      <a:lvl5pPr algn="l" rtl="0" eaLnBrk="0" fontAlgn="base" hangingPunct="0">
        <a:lnSpc>
          <a:spcPct val="90000"/>
        </a:lnSpc>
        <a:spcBef>
          <a:spcPct val="0"/>
        </a:spcBef>
        <a:spcAft>
          <a:spcPct val="0"/>
        </a:spcAft>
        <a:defRPr sz="3600">
          <a:solidFill>
            <a:schemeClr val="tx1"/>
          </a:solidFill>
          <a:latin typeface="Arial" charset="0"/>
        </a:defRPr>
      </a:lvl5pPr>
      <a:lvl6pPr marL="457200" algn="l" rtl="0" fontAlgn="base">
        <a:lnSpc>
          <a:spcPct val="90000"/>
        </a:lnSpc>
        <a:spcBef>
          <a:spcPct val="0"/>
        </a:spcBef>
        <a:spcAft>
          <a:spcPct val="0"/>
        </a:spcAft>
        <a:defRPr sz="3600">
          <a:solidFill>
            <a:schemeClr val="tx1"/>
          </a:solidFill>
          <a:latin typeface="Arial" charset="0"/>
        </a:defRPr>
      </a:lvl6pPr>
      <a:lvl7pPr marL="914400" algn="l" rtl="0" fontAlgn="base">
        <a:lnSpc>
          <a:spcPct val="90000"/>
        </a:lnSpc>
        <a:spcBef>
          <a:spcPct val="0"/>
        </a:spcBef>
        <a:spcAft>
          <a:spcPct val="0"/>
        </a:spcAft>
        <a:defRPr sz="3600">
          <a:solidFill>
            <a:schemeClr val="tx1"/>
          </a:solidFill>
          <a:latin typeface="Arial" charset="0"/>
        </a:defRPr>
      </a:lvl7pPr>
      <a:lvl8pPr marL="1371600" algn="l" rtl="0" fontAlgn="base">
        <a:lnSpc>
          <a:spcPct val="90000"/>
        </a:lnSpc>
        <a:spcBef>
          <a:spcPct val="0"/>
        </a:spcBef>
        <a:spcAft>
          <a:spcPct val="0"/>
        </a:spcAft>
        <a:defRPr sz="3600">
          <a:solidFill>
            <a:schemeClr val="tx1"/>
          </a:solidFill>
          <a:latin typeface="Arial" charset="0"/>
        </a:defRPr>
      </a:lvl8pPr>
      <a:lvl9pPr marL="1828800" algn="l" rtl="0" fontAlgn="base">
        <a:lnSpc>
          <a:spcPct val="90000"/>
        </a:lnSpc>
        <a:spcBef>
          <a:spcPct val="0"/>
        </a:spcBef>
        <a:spcAft>
          <a:spcPct val="0"/>
        </a:spcAft>
        <a:defRPr sz="3600">
          <a:solidFill>
            <a:schemeClr val="tx1"/>
          </a:solidFill>
          <a:latin typeface="Arial" charset="0"/>
        </a:defRPr>
      </a:lvl9pPr>
    </p:titleStyle>
    <p:bodyStyle>
      <a:lvl1pPr marL="228600" indent="-228600" algn="l" rtl="0" eaLnBrk="0" fontAlgn="base" hangingPunct="0">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eaLnBrk="0" fontAlgn="base" hangingPunct="0">
        <a:spcBef>
          <a:spcPts val="500"/>
        </a:spcBef>
        <a:spcAft>
          <a:spcPct val="0"/>
        </a:spcAft>
        <a:buFont typeface="Arial" charset="0"/>
        <a:buChar char="•"/>
        <a:defRPr sz="2200" kern="1200">
          <a:solidFill>
            <a:schemeClr val="tx1"/>
          </a:solidFill>
          <a:latin typeface="+mn-lt"/>
          <a:ea typeface="+mn-ea"/>
          <a:cs typeface="+mn-cs"/>
        </a:defRPr>
      </a:lvl2pPr>
      <a:lvl3pPr marL="1143000" indent="-228600" algn="l" rtl="0" eaLnBrk="0" fontAlgn="base" hangingPunct="0">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010" name="Plassholder for tittel 1"/>
          <p:cNvSpPr>
            <a:spLocks noGrp="1"/>
          </p:cNvSpPr>
          <p:nvPr>
            <p:ph type="title"/>
          </p:nvPr>
        </p:nvSpPr>
        <p:spPr bwMode="auto">
          <a:xfrm>
            <a:off x="600075" y="615950"/>
            <a:ext cx="90011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nb-NO" altLang="nb-NO"/>
              <a:t>Klikk for å </a:t>
            </a:r>
            <a:br>
              <a:rPr lang="nb-NO" altLang="nb-NO"/>
            </a:br>
            <a:r>
              <a:rPr lang="nb-NO" altLang="nb-NO"/>
              <a:t>redigere tittelstil</a:t>
            </a:r>
          </a:p>
        </p:txBody>
      </p:sp>
      <p:sp>
        <p:nvSpPr>
          <p:cNvPr id="43011" name="Plassholder for tekst 2"/>
          <p:cNvSpPr>
            <a:spLocks noGrp="1"/>
          </p:cNvSpPr>
          <p:nvPr>
            <p:ph type="body" idx="1"/>
          </p:nvPr>
        </p:nvSpPr>
        <p:spPr bwMode="auto">
          <a:xfrm>
            <a:off x="587375" y="2349500"/>
            <a:ext cx="11017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600"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Arial" charset="0"/>
        </a:defRPr>
      </a:lvl2pPr>
      <a:lvl3pPr algn="l" rtl="0" eaLnBrk="0" fontAlgn="base" hangingPunct="0">
        <a:lnSpc>
          <a:spcPct val="90000"/>
        </a:lnSpc>
        <a:spcBef>
          <a:spcPct val="0"/>
        </a:spcBef>
        <a:spcAft>
          <a:spcPct val="0"/>
        </a:spcAft>
        <a:defRPr sz="3600">
          <a:solidFill>
            <a:schemeClr val="bg1"/>
          </a:solidFill>
          <a:latin typeface="Arial" charset="0"/>
        </a:defRPr>
      </a:lvl3pPr>
      <a:lvl4pPr algn="l" rtl="0" eaLnBrk="0" fontAlgn="base" hangingPunct="0">
        <a:lnSpc>
          <a:spcPct val="90000"/>
        </a:lnSpc>
        <a:spcBef>
          <a:spcPct val="0"/>
        </a:spcBef>
        <a:spcAft>
          <a:spcPct val="0"/>
        </a:spcAft>
        <a:defRPr sz="3600">
          <a:solidFill>
            <a:schemeClr val="bg1"/>
          </a:solidFill>
          <a:latin typeface="Arial" charset="0"/>
        </a:defRPr>
      </a:lvl4pPr>
      <a:lvl5pPr algn="l" rtl="0" eaLnBrk="0" fontAlgn="base" hangingPunct="0">
        <a:lnSpc>
          <a:spcPct val="90000"/>
        </a:lnSpc>
        <a:spcBef>
          <a:spcPct val="0"/>
        </a:spcBef>
        <a:spcAft>
          <a:spcPct val="0"/>
        </a:spcAft>
        <a:defRPr sz="3600">
          <a:solidFill>
            <a:schemeClr val="bg1"/>
          </a:solidFill>
          <a:latin typeface="Arial" charset="0"/>
        </a:defRPr>
      </a:lvl5pPr>
      <a:lvl6pPr marL="457200" algn="l" rtl="0" fontAlgn="base">
        <a:lnSpc>
          <a:spcPct val="90000"/>
        </a:lnSpc>
        <a:spcBef>
          <a:spcPct val="0"/>
        </a:spcBef>
        <a:spcAft>
          <a:spcPct val="0"/>
        </a:spcAft>
        <a:defRPr sz="3600">
          <a:solidFill>
            <a:schemeClr val="bg1"/>
          </a:solidFill>
          <a:latin typeface="Arial" charset="0"/>
        </a:defRPr>
      </a:lvl6pPr>
      <a:lvl7pPr marL="914400" algn="l" rtl="0" fontAlgn="base">
        <a:lnSpc>
          <a:spcPct val="90000"/>
        </a:lnSpc>
        <a:spcBef>
          <a:spcPct val="0"/>
        </a:spcBef>
        <a:spcAft>
          <a:spcPct val="0"/>
        </a:spcAft>
        <a:defRPr sz="3600">
          <a:solidFill>
            <a:schemeClr val="bg1"/>
          </a:solidFill>
          <a:latin typeface="Arial" charset="0"/>
        </a:defRPr>
      </a:lvl7pPr>
      <a:lvl8pPr marL="1371600" algn="l" rtl="0" fontAlgn="base">
        <a:lnSpc>
          <a:spcPct val="90000"/>
        </a:lnSpc>
        <a:spcBef>
          <a:spcPct val="0"/>
        </a:spcBef>
        <a:spcAft>
          <a:spcPct val="0"/>
        </a:spcAft>
        <a:defRPr sz="3600">
          <a:solidFill>
            <a:schemeClr val="bg1"/>
          </a:solidFill>
          <a:latin typeface="Arial" charset="0"/>
        </a:defRPr>
      </a:lvl8pPr>
      <a:lvl9pPr marL="1828800" algn="l" rtl="0" fontAlgn="base">
        <a:lnSpc>
          <a:spcPct val="90000"/>
        </a:lnSpc>
        <a:spcBef>
          <a:spcPct val="0"/>
        </a:spcBef>
        <a:spcAft>
          <a:spcPct val="0"/>
        </a:spcAft>
        <a:defRPr sz="3600">
          <a:solidFill>
            <a:schemeClr val="bg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2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ovdata.no/dokument/NL/lov/2006-05-19-16?q=off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tel 5"/>
          <p:cNvSpPr>
            <a:spLocks noGrp="1"/>
          </p:cNvSpPr>
          <p:nvPr>
            <p:ph type="ctrTitle"/>
          </p:nvPr>
        </p:nvSpPr>
        <p:spPr>
          <a:xfrm>
            <a:off x="587374" y="561975"/>
            <a:ext cx="9983491" cy="2387600"/>
          </a:xfrm>
        </p:spPr>
        <p:txBody>
          <a:bodyPr>
            <a:normAutofit fontScale="90000"/>
          </a:bodyPr>
          <a:lstStyle/>
          <a:p>
            <a:r>
              <a:rPr lang="nb-NO" altLang="nb-NO" dirty="0" smtClean="0"/>
              <a:t>Kommunens eierstrategi – Dokumentasjonsplikt i </a:t>
            </a:r>
            <a:br>
              <a:rPr lang="nb-NO" altLang="nb-NO" dirty="0" smtClean="0"/>
            </a:br>
            <a:r>
              <a:rPr lang="nb-NO" altLang="nb-NO" dirty="0" smtClean="0"/>
              <a:t>interkommunale samarbeid og selskap</a:t>
            </a:r>
            <a:endParaRPr lang="nb-NO" altLang="nb-NO" dirty="0"/>
          </a:p>
        </p:txBody>
      </p:sp>
      <p:sp>
        <p:nvSpPr>
          <p:cNvPr id="71682" name="Undertittel 6"/>
          <p:cNvSpPr>
            <a:spLocks noGrp="1"/>
          </p:cNvSpPr>
          <p:nvPr>
            <p:ph type="subTitle" idx="1"/>
          </p:nvPr>
        </p:nvSpPr>
        <p:spPr>
          <a:xfrm>
            <a:off x="587375" y="3041650"/>
            <a:ext cx="8999538" cy="1093788"/>
          </a:xfrm>
        </p:spPr>
        <p:txBody>
          <a:bodyPr/>
          <a:lstStyle/>
          <a:p>
            <a:endParaRPr lang="nb-NO" altLang="nb-NO" dirty="0" smtClean="0"/>
          </a:p>
          <a:p>
            <a:r>
              <a:rPr lang="nb-NO" altLang="nb-NO" dirty="0" smtClean="0"/>
              <a:t>Arkivsjef Grete Gavelstad</a:t>
            </a:r>
            <a:endParaRPr lang="nb-NO" altLang="nb-NO" dirty="0"/>
          </a:p>
        </p:txBody>
      </p:sp>
      <p:sp>
        <p:nvSpPr>
          <p:cNvPr id="71683" name="Plassholder for bunntekst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charset="0"/>
              <a:buChar char="•"/>
              <a:defRPr sz="2400">
                <a:solidFill>
                  <a:schemeClr val="bg1"/>
                </a:solidFill>
                <a:latin typeface="Arial" charset="0"/>
              </a:defRPr>
            </a:lvl1pPr>
            <a:lvl2pPr marL="742950" indent="-285750">
              <a:lnSpc>
                <a:spcPct val="90000"/>
              </a:lnSpc>
              <a:spcBef>
                <a:spcPts val="500"/>
              </a:spcBef>
              <a:buFont typeface="Arial" charset="0"/>
              <a:buChar char="•"/>
              <a:defRPr sz="2200">
                <a:solidFill>
                  <a:schemeClr val="bg1"/>
                </a:solidFill>
                <a:latin typeface="Arial" charset="0"/>
              </a:defRPr>
            </a:lvl2pPr>
            <a:lvl3pPr marL="1143000" indent="-228600">
              <a:lnSpc>
                <a:spcPct val="90000"/>
              </a:lnSpc>
              <a:spcBef>
                <a:spcPts val="500"/>
              </a:spcBef>
              <a:buFont typeface="Arial" charset="0"/>
              <a:buChar char="•"/>
              <a:defRPr>
                <a:solidFill>
                  <a:schemeClr val="bg1"/>
                </a:solidFill>
                <a:latin typeface="Arial" charset="0"/>
              </a:defRPr>
            </a:lvl3pPr>
            <a:lvl4pPr marL="1600200" indent="-228600">
              <a:lnSpc>
                <a:spcPct val="90000"/>
              </a:lnSpc>
              <a:spcBef>
                <a:spcPts val="500"/>
              </a:spcBef>
              <a:buFont typeface="Arial" charset="0"/>
              <a:buChar char="•"/>
              <a:defRPr sz="1600">
                <a:solidFill>
                  <a:schemeClr val="bg1"/>
                </a:solidFill>
                <a:latin typeface="Arial" charset="0"/>
              </a:defRPr>
            </a:lvl4pPr>
            <a:lvl5pPr marL="2057400" indent="-228600">
              <a:lnSpc>
                <a:spcPct val="90000"/>
              </a:lnSpc>
              <a:spcBef>
                <a:spcPts val="500"/>
              </a:spcBef>
              <a:buFont typeface="Arial" charset="0"/>
              <a:buChar char="•"/>
              <a:defRPr sz="1600">
                <a:solidFill>
                  <a:schemeClr val="bg1"/>
                </a:solidFill>
                <a:latin typeface="Arial" charset="0"/>
              </a:defRPr>
            </a:lvl5pPr>
            <a:lvl6pPr marL="2514600" indent="-228600" fontAlgn="base">
              <a:lnSpc>
                <a:spcPct val="90000"/>
              </a:lnSpc>
              <a:spcBef>
                <a:spcPts val="500"/>
              </a:spcBef>
              <a:spcAft>
                <a:spcPct val="0"/>
              </a:spcAft>
              <a:buFont typeface="Arial" charset="0"/>
              <a:buChar char="•"/>
              <a:defRPr sz="1600">
                <a:solidFill>
                  <a:schemeClr val="bg1"/>
                </a:solidFill>
                <a:latin typeface="Arial" charset="0"/>
              </a:defRPr>
            </a:lvl6pPr>
            <a:lvl7pPr marL="2971800" indent="-228600" fontAlgn="base">
              <a:lnSpc>
                <a:spcPct val="90000"/>
              </a:lnSpc>
              <a:spcBef>
                <a:spcPts val="500"/>
              </a:spcBef>
              <a:spcAft>
                <a:spcPct val="0"/>
              </a:spcAft>
              <a:buFont typeface="Arial" charset="0"/>
              <a:buChar char="•"/>
              <a:defRPr sz="1600">
                <a:solidFill>
                  <a:schemeClr val="bg1"/>
                </a:solidFill>
                <a:latin typeface="Arial" charset="0"/>
              </a:defRPr>
            </a:lvl7pPr>
            <a:lvl8pPr marL="3429000" indent="-228600" fontAlgn="base">
              <a:lnSpc>
                <a:spcPct val="90000"/>
              </a:lnSpc>
              <a:spcBef>
                <a:spcPts val="500"/>
              </a:spcBef>
              <a:spcAft>
                <a:spcPct val="0"/>
              </a:spcAft>
              <a:buFont typeface="Arial" charset="0"/>
              <a:buChar char="•"/>
              <a:defRPr sz="1600">
                <a:solidFill>
                  <a:schemeClr val="bg1"/>
                </a:solidFill>
                <a:latin typeface="Arial" charset="0"/>
              </a:defRPr>
            </a:lvl8pPr>
            <a:lvl9pPr marL="3886200" indent="-228600" fontAlgn="base">
              <a:lnSpc>
                <a:spcPct val="90000"/>
              </a:lnSpc>
              <a:spcBef>
                <a:spcPts val="500"/>
              </a:spcBef>
              <a:spcAft>
                <a:spcPct val="0"/>
              </a:spcAft>
              <a:buFont typeface="Arial" charset="0"/>
              <a:buChar char="•"/>
              <a:defRPr sz="1600">
                <a:solidFill>
                  <a:schemeClr val="bg1"/>
                </a:solidFill>
                <a:latin typeface="Arial" charset="0"/>
              </a:defRPr>
            </a:lvl9pPr>
          </a:lstStyle>
          <a:p>
            <a:pPr fontAlgn="base">
              <a:lnSpc>
                <a:spcPct val="100000"/>
              </a:lnSpc>
              <a:spcBef>
                <a:spcPct val="0"/>
              </a:spcBef>
              <a:spcAft>
                <a:spcPct val="0"/>
              </a:spcAft>
              <a:buFontTx/>
              <a:buNone/>
            </a:pPr>
            <a:r>
              <a:rPr lang="nb-NO" altLang="nb-NO" sz="1200" dirty="0" smtClean="0"/>
              <a:t>ORGANISASJON</a:t>
            </a:r>
            <a:endParaRPr lang="nb-NO" altLang="nb-NO"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lassholder for innhold 1"/>
          <p:cNvSpPr>
            <a:spLocks noGrp="1"/>
          </p:cNvSpPr>
          <p:nvPr>
            <p:ph sz="half" idx="2"/>
          </p:nvPr>
        </p:nvSpPr>
        <p:spPr>
          <a:xfrm>
            <a:off x="596900" y="1784350"/>
            <a:ext cx="11320445" cy="4057650"/>
          </a:xfrm>
        </p:spPr>
        <p:txBody>
          <a:bodyPr/>
          <a:lstStyle/>
          <a:p>
            <a:pPr marL="0" indent="0" eaLnBrk="1" hangingPunct="1">
              <a:buNone/>
            </a:pPr>
            <a:r>
              <a:rPr lang="nb-NO" b="1" dirty="0" err="1" smtClean="0">
                <a:hlinkClick r:id="rId3"/>
              </a:rPr>
              <a:t>Offentleglova</a:t>
            </a:r>
            <a:r>
              <a:rPr lang="nb-NO" b="1" dirty="0" smtClean="0">
                <a:hlinkClick r:id="rId3"/>
              </a:rPr>
              <a:t> § 2</a:t>
            </a:r>
            <a:r>
              <a:rPr lang="nb-NO" b="1" dirty="0" smtClean="0"/>
              <a:t> </a:t>
            </a:r>
            <a:r>
              <a:rPr lang="nb-NO" dirty="0" smtClean="0">
                <a:solidFill>
                  <a:srgbClr val="002060"/>
                </a:solidFill>
              </a:rPr>
              <a:t>angir lovens virkeområder  </a:t>
            </a:r>
          </a:p>
          <a:p>
            <a:pPr marL="0" indent="0" eaLnBrk="1" hangingPunct="1">
              <a:buNone/>
            </a:pPr>
            <a:endParaRPr lang="nb-NO" b="1" dirty="0" smtClean="0">
              <a:solidFill>
                <a:srgbClr val="002060"/>
              </a:solidFill>
            </a:endParaRPr>
          </a:p>
          <a:p>
            <a:pPr marL="0" indent="0" eaLnBrk="1" hangingPunct="1">
              <a:buNone/>
            </a:pPr>
            <a:r>
              <a:rPr lang="nb-NO" dirty="0" smtClean="0">
                <a:solidFill>
                  <a:srgbClr val="002060"/>
                </a:solidFill>
              </a:rPr>
              <a:t>Juridisk vurdering om samarbeidet/selskapet </a:t>
            </a:r>
          </a:p>
          <a:p>
            <a:pPr lvl="1" eaLnBrk="1" hangingPunct="1"/>
            <a:r>
              <a:rPr lang="nb-NO" dirty="0" smtClean="0">
                <a:solidFill>
                  <a:srgbClr val="002060"/>
                </a:solidFill>
              </a:rPr>
              <a:t>  ikke omfattes av </a:t>
            </a:r>
            <a:r>
              <a:rPr lang="nb-NO" dirty="0" err="1" smtClean="0">
                <a:solidFill>
                  <a:srgbClr val="002060"/>
                </a:solidFill>
              </a:rPr>
              <a:t>offentleglov</a:t>
            </a:r>
            <a:r>
              <a:rPr lang="nb-NO" dirty="0" smtClean="0">
                <a:solidFill>
                  <a:srgbClr val="002060"/>
                </a:solidFill>
              </a:rPr>
              <a:t> og dermed ikke pålagt dokumentasjonsplikt </a:t>
            </a:r>
            <a:r>
              <a:rPr lang="nb-NO" dirty="0" err="1" smtClean="0">
                <a:solidFill>
                  <a:srgbClr val="002060"/>
                </a:solidFill>
              </a:rPr>
              <a:t>iht</a:t>
            </a:r>
            <a:r>
              <a:rPr lang="nb-NO" dirty="0" smtClean="0">
                <a:solidFill>
                  <a:srgbClr val="002060"/>
                </a:solidFill>
              </a:rPr>
              <a:t> denne</a:t>
            </a:r>
          </a:p>
          <a:p>
            <a:pPr lvl="1" eaLnBrk="1" hangingPunct="1"/>
            <a:r>
              <a:rPr lang="nb-NO" dirty="0" smtClean="0">
                <a:solidFill>
                  <a:srgbClr val="002060"/>
                </a:solidFill>
              </a:rPr>
              <a:t>  omfattes av </a:t>
            </a:r>
            <a:r>
              <a:rPr lang="nb-NO" dirty="0" err="1" smtClean="0">
                <a:solidFill>
                  <a:srgbClr val="002060"/>
                </a:solidFill>
              </a:rPr>
              <a:t>offentleglov</a:t>
            </a:r>
            <a:r>
              <a:rPr lang="nb-NO" dirty="0" smtClean="0">
                <a:solidFill>
                  <a:srgbClr val="002060"/>
                </a:solidFill>
              </a:rPr>
              <a:t> og dermed kravene om tilrettelegging for innsyn   </a:t>
            </a:r>
          </a:p>
          <a:p>
            <a:pPr lvl="1" eaLnBrk="1" hangingPunct="1"/>
            <a:r>
              <a:rPr lang="nb-NO" dirty="0" smtClean="0">
                <a:solidFill>
                  <a:srgbClr val="002060"/>
                </a:solidFill>
              </a:rPr>
              <a:t>  omfattes av både </a:t>
            </a:r>
            <a:r>
              <a:rPr lang="nb-NO" dirty="0" err="1" smtClean="0">
                <a:solidFill>
                  <a:srgbClr val="002060"/>
                </a:solidFill>
              </a:rPr>
              <a:t>offentleglov</a:t>
            </a:r>
            <a:r>
              <a:rPr lang="nb-NO" dirty="0" smtClean="0">
                <a:solidFill>
                  <a:srgbClr val="002060"/>
                </a:solidFill>
              </a:rPr>
              <a:t> og arkivlov og dermed </a:t>
            </a:r>
          </a:p>
          <a:p>
            <a:pPr marL="457200" lvl="1" indent="0" eaLnBrk="1" hangingPunct="1">
              <a:buNone/>
            </a:pPr>
            <a:r>
              <a:rPr lang="nb-NO" dirty="0">
                <a:solidFill>
                  <a:srgbClr val="002060"/>
                </a:solidFill>
              </a:rPr>
              <a:t> </a:t>
            </a:r>
            <a:r>
              <a:rPr lang="nb-NO" dirty="0" smtClean="0">
                <a:solidFill>
                  <a:srgbClr val="002060"/>
                </a:solidFill>
              </a:rPr>
              <a:t>    tilrettelegging for innsyn og full arkivplikt med tilhørende bevaring av dokumenter</a:t>
            </a:r>
          </a:p>
          <a:p>
            <a:pPr marL="0" indent="0" eaLnBrk="1" hangingPunct="1">
              <a:buNone/>
            </a:pPr>
            <a:endParaRPr lang="nb-NO" dirty="0" smtClean="0">
              <a:solidFill>
                <a:srgbClr val="002060"/>
              </a:solidFill>
            </a:endParaRPr>
          </a:p>
          <a:p>
            <a:pPr marL="0" indent="0" eaLnBrk="1" hangingPunct="1">
              <a:buNone/>
            </a:pPr>
            <a:endParaRPr lang="nb-NO" b="1" dirty="0" smtClean="0">
              <a:solidFill>
                <a:srgbClr val="002060"/>
              </a:solidFill>
            </a:endParaRPr>
          </a:p>
          <a:p>
            <a:pPr marL="0" indent="0" eaLnBrk="1" hangingPunct="1">
              <a:buNone/>
            </a:pPr>
            <a:endParaRPr lang="nb-NO" b="1" dirty="0">
              <a:solidFill>
                <a:srgbClr val="002060"/>
              </a:solidFill>
            </a:endParaRPr>
          </a:p>
          <a:p>
            <a:pPr marL="0" indent="0" eaLnBrk="1" hangingPunct="1">
              <a:buNone/>
            </a:pPr>
            <a:endParaRPr lang="nb-NO" b="1" dirty="0" smtClean="0">
              <a:solidFill>
                <a:srgbClr val="002060"/>
              </a:solidFill>
            </a:endParaRPr>
          </a:p>
          <a:p>
            <a:pPr marL="0" indent="0" eaLnBrk="1" hangingPunct="1">
              <a:buNone/>
            </a:pPr>
            <a:endParaRPr lang="nb-NO" altLang="nb-NO" b="1" dirty="0">
              <a:solidFill>
                <a:srgbClr val="002060"/>
              </a:solidFill>
            </a:endParaRPr>
          </a:p>
          <a:p>
            <a:pPr marL="0" indent="0" eaLnBrk="1" hangingPunct="1">
              <a:buNone/>
            </a:pPr>
            <a:endParaRPr lang="nb-NO" altLang="nb-NO" dirty="0" smtClean="0"/>
          </a:p>
        </p:txBody>
      </p:sp>
      <p:sp>
        <p:nvSpPr>
          <p:cNvPr id="73730" name="Plassholder for lysbildenumm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charset="0"/>
              <a:buChar char="•"/>
              <a:defRPr sz="2400">
                <a:solidFill>
                  <a:schemeClr val="tx1"/>
                </a:solidFill>
                <a:latin typeface="Arial" charset="0"/>
              </a:defRPr>
            </a:lvl1pPr>
            <a:lvl2pPr marL="742950" indent="-285750">
              <a:spcBef>
                <a:spcPts val="500"/>
              </a:spcBef>
              <a:buFont typeface="Arial" charset="0"/>
              <a:buChar char="•"/>
              <a:defRPr sz="2200">
                <a:solidFill>
                  <a:schemeClr val="tx1"/>
                </a:solidFill>
                <a:latin typeface="Arial" charset="0"/>
              </a:defRPr>
            </a:lvl2pPr>
            <a:lvl3pPr marL="1143000" indent="-228600">
              <a:spcBef>
                <a:spcPts val="500"/>
              </a:spcBef>
              <a:buFont typeface="Arial" charset="0"/>
              <a:buChar char="•"/>
              <a:defRPr>
                <a:solidFill>
                  <a:schemeClr val="tx1"/>
                </a:solidFill>
                <a:latin typeface="Arial" charset="0"/>
              </a:defRPr>
            </a:lvl3pPr>
            <a:lvl4pPr marL="1600200" indent="-228600">
              <a:spcBef>
                <a:spcPts val="500"/>
              </a:spcBef>
              <a:buFont typeface="Arial" charset="0"/>
              <a:buChar char="•"/>
              <a:defRPr sz="1600">
                <a:solidFill>
                  <a:schemeClr val="tx1"/>
                </a:solidFill>
                <a:latin typeface="Arial" charset="0"/>
              </a:defRPr>
            </a:lvl4pPr>
            <a:lvl5pPr marL="2057400" indent="-228600">
              <a:spcBef>
                <a:spcPts val="500"/>
              </a:spcBef>
              <a:buFont typeface="Arial" charset="0"/>
              <a:buChar char="•"/>
              <a:defRPr sz="1600">
                <a:solidFill>
                  <a:schemeClr val="tx1"/>
                </a:solidFill>
                <a:latin typeface="Arial" charset="0"/>
              </a:defRPr>
            </a:lvl5pPr>
            <a:lvl6pPr marL="2514600" indent="-228600" eaLnBrk="0" fontAlgn="base" hangingPunct="0">
              <a:spcBef>
                <a:spcPts val="500"/>
              </a:spcBef>
              <a:spcAft>
                <a:spcPct val="0"/>
              </a:spcAft>
              <a:buFont typeface="Arial" charset="0"/>
              <a:buChar char="•"/>
              <a:defRPr sz="1600">
                <a:solidFill>
                  <a:schemeClr val="tx1"/>
                </a:solidFill>
                <a:latin typeface="Arial" charset="0"/>
              </a:defRPr>
            </a:lvl6pPr>
            <a:lvl7pPr marL="2971800" indent="-228600" eaLnBrk="0" fontAlgn="base" hangingPunct="0">
              <a:spcBef>
                <a:spcPts val="500"/>
              </a:spcBef>
              <a:spcAft>
                <a:spcPct val="0"/>
              </a:spcAft>
              <a:buFont typeface="Arial" charset="0"/>
              <a:buChar char="•"/>
              <a:defRPr sz="1600">
                <a:solidFill>
                  <a:schemeClr val="tx1"/>
                </a:solidFill>
                <a:latin typeface="Arial" charset="0"/>
              </a:defRPr>
            </a:lvl7pPr>
            <a:lvl8pPr marL="3429000" indent="-228600" eaLnBrk="0" fontAlgn="base" hangingPunct="0">
              <a:spcBef>
                <a:spcPts val="500"/>
              </a:spcBef>
              <a:spcAft>
                <a:spcPct val="0"/>
              </a:spcAft>
              <a:buFont typeface="Arial" charset="0"/>
              <a:buChar char="•"/>
              <a:defRPr sz="1600">
                <a:solidFill>
                  <a:schemeClr val="tx1"/>
                </a:solidFill>
                <a:latin typeface="Arial" charset="0"/>
              </a:defRPr>
            </a:lvl8pPr>
            <a:lvl9pPr marL="3886200" indent="-228600" eaLnBrk="0" fontAlgn="base" hangingPunct="0">
              <a:spcBef>
                <a:spcPts val="500"/>
              </a:spcBef>
              <a:spcAft>
                <a:spcPct val="0"/>
              </a:spcAft>
              <a:buFont typeface="Arial" charset="0"/>
              <a:buChar char="•"/>
              <a:defRPr sz="1600">
                <a:solidFill>
                  <a:schemeClr val="tx1"/>
                </a:solidFill>
                <a:latin typeface="Arial" charset="0"/>
              </a:defRPr>
            </a:lvl9pPr>
          </a:lstStyle>
          <a:p>
            <a:pPr fontAlgn="base">
              <a:spcBef>
                <a:spcPct val="0"/>
              </a:spcBef>
              <a:spcAft>
                <a:spcPct val="0"/>
              </a:spcAft>
              <a:buFontTx/>
              <a:buNone/>
            </a:pPr>
            <a:fld id="{09804DFA-A9BB-DE46-8AAA-6A48433452D6}" type="slidenum">
              <a:rPr lang="nb-NO" altLang="nb-NO" sz="1200">
                <a:solidFill>
                  <a:schemeClr val="bg1"/>
                </a:solidFill>
              </a:rPr>
              <a:pPr fontAlgn="base">
                <a:spcBef>
                  <a:spcPct val="0"/>
                </a:spcBef>
                <a:spcAft>
                  <a:spcPct val="0"/>
                </a:spcAft>
                <a:buFontTx/>
                <a:buNone/>
              </a:pPr>
              <a:t>2</a:t>
            </a:fld>
            <a:endParaRPr lang="nb-NO" altLang="nb-NO" sz="1200">
              <a:solidFill>
                <a:schemeClr val="bg1"/>
              </a:solidFill>
            </a:endParaRPr>
          </a:p>
        </p:txBody>
      </p:sp>
      <p:sp>
        <p:nvSpPr>
          <p:cNvPr id="73731" name="Tittel 3"/>
          <p:cNvSpPr>
            <a:spLocks noGrp="1"/>
          </p:cNvSpPr>
          <p:nvPr>
            <p:ph type="title"/>
          </p:nvPr>
        </p:nvSpPr>
        <p:spPr/>
        <p:txBody>
          <a:bodyPr/>
          <a:lstStyle/>
          <a:p>
            <a:pPr eaLnBrk="1" hangingPunct="1"/>
            <a:r>
              <a:rPr lang="nb-NO" altLang="nb-NO" b="1" dirty="0" smtClean="0"/>
              <a:t>Interkommunale samarbeid og selskaper </a:t>
            </a:r>
            <a:r>
              <a:rPr lang="nb-NO" altLang="nb-NO" dirty="0" smtClean="0"/>
              <a:t>	</a:t>
            </a:r>
            <a:endParaRPr lang="nb-NO" altLang="nb-NO" dirty="0"/>
          </a:p>
        </p:txBody>
      </p:sp>
      <p:sp>
        <p:nvSpPr>
          <p:cNvPr id="73732" name="Plassholder for bunntekst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charset="0"/>
              <a:buChar char="•"/>
              <a:defRPr sz="2400">
                <a:solidFill>
                  <a:schemeClr val="tx1"/>
                </a:solidFill>
                <a:latin typeface="Arial" charset="0"/>
              </a:defRPr>
            </a:lvl1pPr>
            <a:lvl2pPr marL="742950" indent="-285750">
              <a:spcBef>
                <a:spcPts val="500"/>
              </a:spcBef>
              <a:buFont typeface="Arial" charset="0"/>
              <a:buChar char="•"/>
              <a:defRPr sz="2200">
                <a:solidFill>
                  <a:schemeClr val="tx1"/>
                </a:solidFill>
                <a:latin typeface="Arial" charset="0"/>
              </a:defRPr>
            </a:lvl2pPr>
            <a:lvl3pPr marL="1143000" indent="-228600">
              <a:spcBef>
                <a:spcPts val="500"/>
              </a:spcBef>
              <a:buFont typeface="Arial" charset="0"/>
              <a:buChar char="•"/>
              <a:defRPr>
                <a:solidFill>
                  <a:schemeClr val="tx1"/>
                </a:solidFill>
                <a:latin typeface="Arial" charset="0"/>
              </a:defRPr>
            </a:lvl3pPr>
            <a:lvl4pPr marL="1600200" indent="-228600">
              <a:spcBef>
                <a:spcPts val="500"/>
              </a:spcBef>
              <a:buFont typeface="Arial" charset="0"/>
              <a:buChar char="•"/>
              <a:defRPr sz="1600">
                <a:solidFill>
                  <a:schemeClr val="tx1"/>
                </a:solidFill>
                <a:latin typeface="Arial" charset="0"/>
              </a:defRPr>
            </a:lvl4pPr>
            <a:lvl5pPr marL="2057400" indent="-228600">
              <a:spcBef>
                <a:spcPts val="500"/>
              </a:spcBef>
              <a:buFont typeface="Arial" charset="0"/>
              <a:buChar char="•"/>
              <a:defRPr sz="1600">
                <a:solidFill>
                  <a:schemeClr val="tx1"/>
                </a:solidFill>
                <a:latin typeface="Arial" charset="0"/>
              </a:defRPr>
            </a:lvl5pPr>
            <a:lvl6pPr marL="2514600" indent="-228600" eaLnBrk="0" fontAlgn="base" hangingPunct="0">
              <a:spcBef>
                <a:spcPts val="500"/>
              </a:spcBef>
              <a:spcAft>
                <a:spcPct val="0"/>
              </a:spcAft>
              <a:buFont typeface="Arial" charset="0"/>
              <a:buChar char="•"/>
              <a:defRPr sz="1600">
                <a:solidFill>
                  <a:schemeClr val="tx1"/>
                </a:solidFill>
                <a:latin typeface="Arial" charset="0"/>
              </a:defRPr>
            </a:lvl6pPr>
            <a:lvl7pPr marL="2971800" indent="-228600" eaLnBrk="0" fontAlgn="base" hangingPunct="0">
              <a:spcBef>
                <a:spcPts val="500"/>
              </a:spcBef>
              <a:spcAft>
                <a:spcPct val="0"/>
              </a:spcAft>
              <a:buFont typeface="Arial" charset="0"/>
              <a:buChar char="•"/>
              <a:defRPr sz="1600">
                <a:solidFill>
                  <a:schemeClr val="tx1"/>
                </a:solidFill>
                <a:latin typeface="Arial" charset="0"/>
              </a:defRPr>
            </a:lvl7pPr>
            <a:lvl8pPr marL="3429000" indent="-228600" eaLnBrk="0" fontAlgn="base" hangingPunct="0">
              <a:spcBef>
                <a:spcPts val="500"/>
              </a:spcBef>
              <a:spcAft>
                <a:spcPct val="0"/>
              </a:spcAft>
              <a:buFont typeface="Arial" charset="0"/>
              <a:buChar char="•"/>
              <a:defRPr sz="1600">
                <a:solidFill>
                  <a:schemeClr val="tx1"/>
                </a:solidFill>
                <a:latin typeface="Arial" charset="0"/>
              </a:defRPr>
            </a:lvl8pPr>
            <a:lvl9pPr marL="3886200" indent="-228600" eaLnBrk="0" fontAlgn="base" hangingPunct="0">
              <a:spcBef>
                <a:spcPts val="500"/>
              </a:spcBef>
              <a:spcAft>
                <a:spcPct val="0"/>
              </a:spcAft>
              <a:buFont typeface="Arial" charset="0"/>
              <a:buChar char="•"/>
              <a:defRPr sz="1600">
                <a:solidFill>
                  <a:schemeClr val="tx1"/>
                </a:solidFill>
                <a:latin typeface="Arial" charset="0"/>
              </a:defRPr>
            </a:lvl9pPr>
          </a:lstStyle>
          <a:p>
            <a:pPr fontAlgn="base">
              <a:spcBef>
                <a:spcPct val="0"/>
              </a:spcBef>
              <a:spcAft>
                <a:spcPct val="0"/>
              </a:spcAft>
              <a:buFontTx/>
              <a:buNone/>
            </a:pPr>
            <a:r>
              <a:rPr lang="nb-NO" altLang="nb-NO" sz="1200">
                <a:solidFill>
                  <a:schemeClr val="bg1"/>
                </a:solidFill>
              </a:rPr>
              <a:t>ORGANISASJON</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5722" y="803868"/>
            <a:ext cx="2192058" cy="217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2"/>
          </p:nvPr>
        </p:nvSpPr>
        <p:spPr>
          <a:xfrm>
            <a:off x="521395" y="1195754"/>
            <a:ext cx="11212935" cy="5064368"/>
          </a:xfrm>
        </p:spPr>
        <p:txBody>
          <a:bodyPr/>
          <a:lstStyle/>
          <a:p>
            <a:pPr marL="0" indent="0">
              <a:buNone/>
            </a:pPr>
            <a:r>
              <a:rPr lang="nb-NO" b="1" dirty="0" smtClean="0">
                <a:solidFill>
                  <a:srgbClr val="00B050"/>
                </a:solidFill>
              </a:rPr>
              <a:t>Ingen</a:t>
            </a:r>
          </a:p>
          <a:p>
            <a:pPr marL="0" indent="0">
              <a:buNone/>
            </a:pPr>
            <a:r>
              <a:rPr lang="nb-NO" b="1" dirty="0">
                <a:solidFill>
                  <a:srgbClr val="00B050"/>
                </a:solidFill>
              </a:rPr>
              <a:t>d</a:t>
            </a:r>
            <a:r>
              <a:rPr lang="nb-NO" b="1" dirty="0" smtClean="0">
                <a:solidFill>
                  <a:srgbClr val="00B050"/>
                </a:solidFill>
              </a:rPr>
              <a:t>okumentasjons-</a:t>
            </a:r>
          </a:p>
          <a:p>
            <a:pPr marL="0" indent="0">
              <a:buNone/>
            </a:pPr>
            <a:r>
              <a:rPr lang="nb-NO" b="1" dirty="0" smtClean="0">
                <a:solidFill>
                  <a:srgbClr val="00B050"/>
                </a:solidFill>
              </a:rPr>
              <a:t>plikt</a:t>
            </a:r>
          </a:p>
          <a:p>
            <a:pPr marL="0" indent="0" algn="r">
              <a:buNone/>
            </a:pPr>
            <a:r>
              <a:rPr lang="nb-NO" dirty="0" smtClean="0"/>
              <a:t>								</a:t>
            </a:r>
            <a:r>
              <a:rPr lang="nb-NO" b="1" dirty="0" smtClean="0">
                <a:solidFill>
                  <a:srgbClr val="5592C9"/>
                </a:solidFill>
              </a:rPr>
              <a:t>Dokumentasjonsplikt </a:t>
            </a:r>
          </a:p>
          <a:p>
            <a:pPr marL="0" indent="0" algn="r">
              <a:buNone/>
            </a:pPr>
            <a:r>
              <a:rPr lang="nb-NO" b="1" dirty="0" err="1" smtClean="0">
                <a:solidFill>
                  <a:srgbClr val="5592C9"/>
                </a:solidFill>
              </a:rPr>
              <a:t>iht</a:t>
            </a:r>
            <a:r>
              <a:rPr lang="nb-NO" b="1" dirty="0" smtClean="0">
                <a:solidFill>
                  <a:srgbClr val="5592C9"/>
                </a:solidFill>
              </a:rPr>
              <a:t> </a:t>
            </a:r>
            <a:r>
              <a:rPr lang="nb-NO" b="1" dirty="0" err="1" smtClean="0">
                <a:solidFill>
                  <a:srgbClr val="5592C9"/>
                </a:solidFill>
              </a:rPr>
              <a:t>offentleglov</a:t>
            </a:r>
            <a:endParaRPr lang="nb-NO" b="1" dirty="0" smtClean="0">
              <a:solidFill>
                <a:srgbClr val="5592C9"/>
              </a:solidFill>
            </a:endParaRPr>
          </a:p>
          <a:p>
            <a:pPr marL="0" indent="0" algn="r">
              <a:buNone/>
            </a:pPr>
            <a:endParaRPr lang="nb-NO" b="1" dirty="0" smtClean="0">
              <a:solidFill>
                <a:srgbClr val="5592C9"/>
              </a:solidFill>
            </a:endParaRPr>
          </a:p>
          <a:p>
            <a:pPr marL="0" indent="0" algn="r">
              <a:buNone/>
            </a:pPr>
            <a:r>
              <a:rPr lang="nb-NO" b="1" dirty="0" smtClean="0">
                <a:solidFill>
                  <a:srgbClr val="002060"/>
                </a:solidFill>
              </a:rPr>
              <a:t>Dokumentasjons-</a:t>
            </a:r>
          </a:p>
          <a:p>
            <a:pPr marL="0" indent="0" algn="r">
              <a:buNone/>
            </a:pPr>
            <a:r>
              <a:rPr lang="nb-NO" b="1" dirty="0" smtClean="0">
                <a:solidFill>
                  <a:srgbClr val="002060"/>
                </a:solidFill>
              </a:rPr>
              <a:t>plikt </a:t>
            </a:r>
            <a:r>
              <a:rPr lang="nb-NO" b="1" dirty="0" err="1" smtClean="0">
                <a:solidFill>
                  <a:srgbClr val="002060"/>
                </a:solidFill>
              </a:rPr>
              <a:t>iht</a:t>
            </a:r>
            <a:r>
              <a:rPr lang="nb-NO" b="1" dirty="0" smtClean="0">
                <a:solidFill>
                  <a:srgbClr val="002060"/>
                </a:solidFill>
              </a:rPr>
              <a:t> arkivlov</a:t>
            </a:r>
            <a:endParaRPr lang="nb-NO" b="1" dirty="0">
              <a:solidFill>
                <a:srgbClr val="002060"/>
              </a:solidFill>
            </a:endParaRPr>
          </a:p>
        </p:txBody>
      </p:sp>
      <p:sp>
        <p:nvSpPr>
          <p:cNvPr id="3" name="Tittel 2"/>
          <p:cNvSpPr>
            <a:spLocks noGrp="1"/>
          </p:cNvSpPr>
          <p:nvPr>
            <p:ph type="title"/>
          </p:nvPr>
        </p:nvSpPr>
        <p:spPr>
          <a:xfrm flipH="1">
            <a:off x="261256" y="100519"/>
            <a:ext cx="10661302" cy="854074"/>
          </a:xfrm>
        </p:spPr>
        <p:txBody>
          <a:bodyPr/>
          <a:lstStyle/>
          <a:p>
            <a:pPr algn="ctr"/>
            <a:r>
              <a:rPr lang="nb-NO" b="1" dirty="0" smtClean="0">
                <a:solidFill>
                  <a:srgbClr val="002060"/>
                </a:solidFill>
              </a:rPr>
              <a:t>Dokumentasjonsplikten</a:t>
            </a:r>
            <a:endParaRPr lang="nb-NO" b="1" dirty="0">
              <a:solidFill>
                <a:srgbClr val="002060"/>
              </a:solidFill>
            </a:endParaRPr>
          </a:p>
        </p:txBody>
      </p:sp>
      <p:sp>
        <p:nvSpPr>
          <p:cNvPr id="4" name="Plassholder for lysbildenummer 3"/>
          <p:cNvSpPr>
            <a:spLocks noGrp="1"/>
          </p:cNvSpPr>
          <p:nvPr>
            <p:ph type="sldNum" sz="quarter" idx="10"/>
          </p:nvPr>
        </p:nvSpPr>
        <p:spPr/>
        <p:txBody>
          <a:bodyPr/>
          <a:lstStyle/>
          <a:p>
            <a:pPr>
              <a:defRPr/>
            </a:pPr>
            <a:fld id="{38A3A8C5-01CC-E940-80A5-7DA5B9E42AD5}" type="slidenum">
              <a:rPr lang="nb-NO" smtClean="0"/>
              <a:pPr>
                <a:defRPr/>
              </a:pPr>
              <a:t>3</a:t>
            </a:fld>
            <a:endParaRPr lang="nb-NO" dirty="0"/>
          </a:p>
        </p:txBody>
      </p:sp>
      <p:sp>
        <p:nvSpPr>
          <p:cNvPr id="5" name="Plassholder for bunntekst 4"/>
          <p:cNvSpPr>
            <a:spLocks noGrp="1"/>
          </p:cNvSpPr>
          <p:nvPr>
            <p:ph type="ftr" sz="quarter" idx="11"/>
          </p:nvPr>
        </p:nvSpPr>
        <p:spPr/>
        <p:txBody>
          <a:bodyPr/>
          <a:lstStyle/>
          <a:p>
            <a:pPr>
              <a:defRPr/>
            </a:pPr>
            <a:r>
              <a:rPr lang="nb-NO" smtClean="0"/>
              <a:t>ORGANISASJON</a:t>
            </a:r>
            <a:endParaRPr lang="nb-NO" dirty="0"/>
          </a:p>
        </p:txBody>
      </p:sp>
      <p:sp>
        <p:nvSpPr>
          <p:cNvPr id="7" name="Bindepunkt 6"/>
          <p:cNvSpPr/>
          <p:nvPr/>
        </p:nvSpPr>
        <p:spPr>
          <a:xfrm>
            <a:off x="1810961" y="1195754"/>
            <a:ext cx="6657654" cy="554953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r>
              <a:rPr lang="nb-NO" sz="2800" dirty="0" smtClean="0">
                <a:solidFill>
                  <a:schemeClr val="tx1"/>
                </a:solidFill>
              </a:rPr>
              <a:t> </a:t>
            </a:r>
            <a:endParaRPr lang="nb-NO" sz="2800" dirty="0">
              <a:solidFill>
                <a:schemeClr val="tx1"/>
              </a:solidFill>
            </a:endParaRPr>
          </a:p>
        </p:txBody>
      </p:sp>
      <p:sp>
        <p:nvSpPr>
          <p:cNvPr id="8" name="Bindepunkt 7"/>
          <p:cNvSpPr/>
          <p:nvPr/>
        </p:nvSpPr>
        <p:spPr>
          <a:xfrm>
            <a:off x="2761322" y="1962364"/>
            <a:ext cx="4756933" cy="3936018"/>
          </a:xfrm>
          <a:prstGeom prst="flowChartConnector">
            <a:avLst/>
          </a:prstGeom>
          <a:solidFill>
            <a:srgbClr val="5592C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b-NO" sz="2800" dirty="0" smtClean="0">
                <a:solidFill>
                  <a:schemeClr val="tx1"/>
                </a:solidFill>
              </a:rPr>
              <a:t> </a:t>
            </a:r>
            <a:endParaRPr lang="nb-NO" dirty="0" smtClean="0">
              <a:solidFill>
                <a:schemeClr val="tx1"/>
              </a:solidFill>
            </a:endParaRPr>
          </a:p>
          <a:p>
            <a:pPr algn="ctr"/>
            <a:r>
              <a:rPr lang="nb-NO" dirty="0" smtClean="0">
                <a:solidFill>
                  <a:schemeClr val="tx1"/>
                </a:solidFill>
              </a:rPr>
              <a:t> </a:t>
            </a:r>
            <a:endParaRPr lang="nb-NO" dirty="0">
              <a:solidFill>
                <a:schemeClr val="tx1"/>
              </a:solidFill>
            </a:endParaRPr>
          </a:p>
        </p:txBody>
      </p:sp>
      <p:sp>
        <p:nvSpPr>
          <p:cNvPr id="12" name="Bindepunkt 11"/>
          <p:cNvSpPr/>
          <p:nvPr/>
        </p:nvSpPr>
        <p:spPr>
          <a:xfrm>
            <a:off x="4045533" y="2925538"/>
            <a:ext cx="2341604" cy="200967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800" dirty="0">
              <a:solidFill>
                <a:schemeClr val="tx1"/>
              </a:solidFill>
            </a:endParaRPr>
          </a:p>
        </p:txBody>
      </p:sp>
      <p:sp>
        <p:nvSpPr>
          <p:cNvPr id="13" name="Pil høyre 12"/>
          <p:cNvSpPr/>
          <p:nvPr/>
        </p:nvSpPr>
        <p:spPr>
          <a:xfrm>
            <a:off x="1443919" y="2140301"/>
            <a:ext cx="1178701"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il venstre 13"/>
          <p:cNvSpPr/>
          <p:nvPr/>
        </p:nvSpPr>
        <p:spPr>
          <a:xfrm>
            <a:off x="7252764" y="3029521"/>
            <a:ext cx="2090058" cy="6280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il venstre 15"/>
          <p:cNvSpPr/>
          <p:nvPr/>
        </p:nvSpPr>
        <p:spPr>
          <a:xfrm>
            <a:off x="5139789" y="4002163"/>
            <a:ext cx="3652519" cy="511006"/>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80829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2"/>
          </p:nvPr>
        </p:nvSpPr>
        <p:spPr>
          <a:xfrm>
            <a:off x="596802" y="964642"/>
            <a:ext cx="11007823" cy="5054321"/>
          </a:xfrm>
        </p:spPr>
        <p:txBody>
          <a:bodyPr/>
          <a:lstStyle/>
          <a:p>
            <a:r>
              <a:rPr lang="nb-NO" dirty="0" smtClean="0"/>
              <a:t>Selskaper som driver næring direkte i konkurranse med og på samme vilkår som private vil ofte ikke være underlagt dokumentasjonsplikten i verken </a:t>
            </a:r>
            <a:r>
              <a:rPr lang="nb-NO" dirty="0" err="1" smtClean="0"/>
              <a:t>offentleglov</a:t>
            </a:r>
            <a:r>
              <a:rPr lang="nb-NO" dirty="0" smtClean="0"/>
              <a:t> eller arkivlov  </a:t>
            </a:r>
          </a:p>
          <a:p>
            <a:endParaRPr lang="nb-NO" dirty="0" smtClean="0"/>
          </a:p>
          <a:p>
            <a:r>
              <a:rPr lang="nb-NO" dirty="0" smtClean="0"/>
              <a:t>Selskaper der det offentlige har mer enn 50% styring over stemmene i øverste organ er underlagt </a:t>
            </a:r>
            <a:r>
              <a:rPr lang="nb-NO" dirty="0" err="1" smtClean="0"/>
              <a:t>offentleglov</a:t>
            </a:r>
            <a:r>
              <a:rPr lang="nb-NO" dirty="0" smtClean="0"/>
              <a:t> og tilrettelegging for innsyn</a:t>
            </a:r>
          </a:p>
          <a:p>
            <a:pPr lvl="1"/>
            <a:r>
              <a:rPr lang="nb-NO" sz="1600" dirty="0" smtClean="0"/>
              <a:t>det offentlige har en eierandel </a:t>
            </a:r>
            <a:r>
              <a:rPr lang="nb-NO" sz="1600" dirty="0"/>
              <a:t>som indirekte eller direkte gir mer enn halvpartene av stemmene i øverste </a:t>
            </a:r>
            <a:r>
              <a:rPr lang="nb-NO" sz="1600" dirty="0" smtClean="0"/>
              <a:t>organ </a:t>
            </a:r>
            <a:endParaRPr lang="nb-NO" sz="1600" dirty="0"/>
          </a:p>
          <a:p>
            <a:pPr lvl="1"/>
            <a:r>
              <a:rPr lang="nb-NO" sz="1600" dirty="0" smtClean="0"/>
              <a:t>det </a:t>
            </a:r>
            <a:r>
              <a:rPr lang="nb-NO" sz="1600" dirty="0"/>
              <a:t>offentlige indirekte eller direkte rett til å velge mer enn halvparten av medlemmene med stemmerett i øverste organ</a:t>
            </a:r>
          </a:p>
          <a:p>
            <a:pPr marL="0" indent="0">
              <a:buNone/>
            </a:pPr>
            <a:r>
              <a:rPr lang="nb-NO" dirty="0" smtClean="0"/>
              <a:t> </a:t>
            </a:r>
          </a:p>
          <a:p>
            <a:r>
              <a:rPr lang="nb-NO" dirty="0" smtClean="0"/>
              <a:t>Dersom selskaper  har myndighet til å gjøre enkeltvedtak er de alltid underlagt både </a:t>
            </a:r>
            <a:r>
              <a:rPr lang="nb-NO" dirty="0" err="1" smtClean="0"/>
              <a:t>offentleglov</a:t>
            </a:r>
            <a:r>
              <a:rPr lang="nb-NO" dirty="0" smtClean="0"/>
              <a:t> og arkivloven </a:t>
            </a:r>
          </a:p>
          <a:p>
            <a:pPr marL="0" indent="0">
              <a:buNone/>
            </a:pPr>
            <a:r>
              <a:rPr lang="nb-NO" dirty="0" smtClean="0"/>
              <a:t>  </a:t>
            </a:r>
          </a:p>
          <a:p>
            <a:pPr marL="0" indent="0">
              <a:buNone/>
            </a:pPr>
            <a:r>
              <a:rPr lang="nb-NO" dirty="0" smtClean="0"/>
              <a:t>      </a:t>
            </a:r>
          </a:p>
          <a:p>
            <a:pPr marL="0" indent="0">
              <a:buNone/>
            </a:pPr>
            <a:r>
              <a:rPr lang="nb-NO" dirty="0"/>
              <a:t> </a:t>
            </a:r>
            <a:r>
              <a:rPr lang="nb-NO" dirty="0" smtClean="0"/>
              <a:t>    </a:t>
            </a:r>
            <a:endParaRPr lang="nb-NO" dirty="0"/>
          </a:p>
        </p:txBody>
      </p:sp>
      <p:sp>
        <p:nvSpPr>
          <p:cNvPr id="3" name="Tittel 2"/>
          <p:cNvSpPr>
            <a:spLocks noGrp="1"/>
          </p:cNvSpPr>
          <p:nvPr>
            <p:ph type="title"/>
          </p:nvPr>
        </p:nvSpPr>
        <p:spPr>
          <a:xfrm>
            <a:off x="596900" y="60325"/>
            <a:ext cx="11007725" cy="743543"/>
          </a:xfrm>
        </p:spPr>
        <p:txBody>
          <a:bodyPr/>
          <a:lstStyle/>
          <a:p>
            <a:r>
              <a:rPr lang="nb-NO" dirty="0" smtClean="0"/>
              <a:t>Eksempler	</a:t>
            </a:r>
            <a:endParaRPr lang="nb-NO" dirty="0"/>
          </a:p>
        </p:txBody>
      </p:sp>
      <p:sp>
        <p:nvSpPr>
          <p:cNvPr id="4" name="Plassholder for lysbildenummer 3"/>
          <p:cNvSpPr>
            <a:spLocks noGrp="1"/>
          </p:cNvSpPr>
          <p:nvPr>
            <p:ph type="sldNum" sz="quarter" idx="10"/>
          </p:nvPr>
        </p:nvSpPr>
        <p:spPr/>
        <p:txBody>
          <a:bodyPr/>
          <a:lstStyle/>
          <a:p>
            <a:pPr>
              <a:defRPr/>
            </a:pPr>
            <a:fld id="{38A3A8C5-01CC-E940-80A5-7DA5B9E42AD5}" type="slidenum">
              <a:rPr lang="nb-NO" smtClean="0"/>
              <a:pPr>
                <a:defRPr/>
              </a:pPr>
              <a:t>4</a:t>
            </a:fld>
            <a:endParaRPr lang="nb-NO" dirty="0"/>
          </a:p>
        </p:txBody>
      </p:sp>
      <p:sp>
        <p:nvSpPr>
          <p:cNvPr id="5" name="Plassholder for bunntekst 4"/>
          <p:cNvSpPr>
            <a:spLocks noGrp="1"/>
          </p:cNvSpPr>
          <p:nvPr>
            <p:ph type="ftr" sz="quarter" idx="11"/>
          </p:nvPr>
        </p:nvSpPr>
        <p:spPr/>
        <p:txBody>
          <a:bodyPr/>
          <a:lstStyle/>
          <a:p>
            <a:pPr>
              <a:defRPr/>
            </a:pPr>
            <a:r>
              <a:rPr lang="nb-NO" smtClean="0"/>
              <a:t>ORGANISASJON</a:t>
            </a:r>
            <a:endParaRPr lang="nb-NO" dirty="0"/>
          </a:p>
        </p:txBody>
      </p:sp>
    </p:spTree>
    <p:extLst>
      <p:ext uri="{BB962C8B-B14F-4D97-AF65-F5344CB8AC3E}">
        <p14:creationId xmlns:p14="http://schemas.microsoft.com/office/powerpoint/2010/main" val="3752634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2"/>
          </p:nvPr>
        </p:nvSpPr>
        <p:spPr/>
        <p:txBody>
          <a:bodyPr/>
          <a:lstStyle/>
          <a:p>
            <a:r>
              <a:rPr lang="nb-NO" dirty="0" smtClean="0"/>
              <a:t>Sidestilles med privat næringsliv</a:t>
            </a:r>
          </a:p>
          <a:p>
            <a:r>
              <a:rPr lang="nb-NO" dirty="0" smtClean="0"/>
              <a:t>God orden i dokumentasjonen viktig selv om det ikke er lovpålagt </a:t>
            </a:r>
            <a:r>
              <a:rPr lang="nb-NO" dirty="0" err="1" smtClean="0"/>
              <a:t>iht</a:t>
            </a:r>
            <a:r>
              <a:rPr lang="nb-NO" dirty="0" smtClean="0"/>
              <a:t> arkivlov eller </a:t>
            </a:r>
            <a:r>
              <a:rPr lang="nb-NO" dirty="0" err="1" smtClean="0"/>
              <a:t>offentleglov</a:t>
            </a:r>
            <a:endParaRPr lang="nb-NO" dirty="0" smtClean="0"/>
          </a:p>
          <a:p>
            <a:r>
              <a:rPr lang="nb-NO" dirty="0" smtClean="0"/>
              <a:t>Eierkommuner, kontrollutvalg og revisjon skal kunne utbe og motta verifiserte opplysninger raskt</a:t>
            </a:r>
          </a:p>
          <a:p>
            <a:endParaRPr lang="nb-NO" dirty="0"/>
          </a:p>
          <a:p>
            <a:pPr marL="0" indent="0">
              <a:buNone/>
            </a:pPr>
            <a:r>
              <a:rPr lang="nb-NO" dirty="0" smtClean="0"/>
              <a:t>Det skal framgå av selskapsavtale at samarbeidet / selskapet er underlagt </a:t>
            </a:r>
            <a:r>
              <a:rPr lang="nb-NO" dirty="0" err="1" smtClean="0"/>
              <a:t>offentleglov</a:t>
            </a:r>
            <a:r>
              <a:rPr lang="nb-NO" dirty="0"/>
              <a:t> </a:t>
            </a:r>
            <a:r>
              <a:rPr lang="nb-NO" dirty="0" smtClean="0"/>
              <a:t>eller arkivlov eller ingen av dem</a:t>
            </a:r>
          </a:p>
          <a:p>
            <a:endParaRPr lang="nb-NO" dirty="0"/>
          </a:p>
        </p:txBody>
      </p:sp>
      <p:sp>
        <p:nvSpPr>
          <p:cNvPr id="3" name="Tittel 2"/>
          <p:cNvSpPr>
            <a:spLocks noGrp="1"/>
          </p:cNvSpPr>
          <p:nvPr>
            <p:ph type="title"/>
          </p:nvPr>
        </p:nvSpPr>
        <p:spPr/>
        <p:txBody>
          <a:bodyPr/>
          <a:lstStyle/>
          <a:p>
            <a:r>
              <a:rPr lang="nb-NO" dirty="0" smtClean="0"/>
              <a:t>Selskaper og samarbeid som ikke reguleres av </a:t>
            </a:r>
            <a:r>
              <a:rPr lang="nb-NO" dirty="0" err="1" smtClean="0"/>
              <a:t>offentleglova</a:t>
            </a:r>
            <a:endParaRPr lang="nb-NO" dirty="0"/>
          </a:p>
        </p:txBody>
      </p:sp>
      <p:sp>
        <p:nvSpPr>
          <p:cNvPr id="4" name="Plassholder for lysbildenummer 3"/>
          <p:cNvSpPr>
            <a:spLocks noGrp="1"/>
          </p:cNvSpPr>
          <p:nvPr>
            <p:ph type="sldNum" sz="quarter" idx="10"/>
          </p:nvPr>
        </p:nvSpPr>
        <p:spPr/>
        <p:txBody>
          <a:bodyPr/>
          <a:lstStyle/>
          <a:p>
            <a:pPr>
              <a:defRPr/>
            </a:pPr>
            <a:fld id="{38A3A8C5-01CC-E940-80A5-7DA5B9E42AD5}" type="slidenum">
              <a:rPr lang="nb-NO" smtClean="0"/>
              <a:pPr>
                <a:defRPr/>
              </a:pPr>
              <a:t>5</a:t>
            </a:fld>
            <a:endParaRPr lang="nb-NO" dirty="0"/>
          </a:p>
        </p:txBody>
      </p:sp>
      <p:sp>
        <p:nvSpPr>
          <p:cNvPr id="5" name="Plassholder for bunntekst 4"/>
          <p:cNvSpPr>
            <a:spLocks noGrp="1"/>
          </p:cNvSpPr>
          <p:nvPr>
            <p:ph type="ftr" sz="quarter" idx="11"/>
          </p:nvPr>
        </p:nvSpPr>
        <p:spPr/>
        <p:txBody>
          <a:bodyPr/>
          <a:lstStyle/>
          <a:p>
            <a:pPr>
              <a:defRPr/>
            </a:pPr>
            <a:r>
              <a:rPr lang="nb-NO" smtClean="0"/>
              <a:t>ORGANISASJON</a:t>
            </a:r>
            <a:endParaRPr lang="nb-NO"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2432" y="2796354"/>
            <a:ext cx="1513417" cy="164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5909" y="952535"/>
            <a:ext cx="1472157" cy="126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54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2"/>
          </p:nvPr>
        </p:nvSpPr>
        <p:spPr>
          <a:xfrm>
            <a:off x="596802" y="1783563"/>
            <a:ext cx="11089431" cy="4416270"/>
          </a:xfrm>
        </p:spPr>
        <p:txBody>
          <a:bodyPr/>
          <a:lstStyle/>
          <a:p>
            <a:pPr marL="0" indent="0">
              <a:buNone/>
            </a:pPr>
            <a:r>
              <a:rPr lang="nb-NO" dirty="0" smtClean="0"/>
              <a:t>Interkommunale samarbeid som er underlagt </a:t>
            </a:r>
            <a:r>
              <a:rPr lang="nb-NO" dirty="0" err="1" smtClean="0"/>
              <a:t>offentleglova</a:t>
            </a:r>
            <a:r>
              <a:rPr lang="nb-NO" dirty="0"/>
              <a:t> </a:t>
            </a:r>
            <a:r>
              <a:rPr lang="nb-NO" dirty="0" smtClean="0"/>
              <a:t>har journalføringsplikt </a:t>
            </a:r>
            <a:r>
              <a:rPr lang="nb-NO" dirty="0" err="1" smtClean="0"/>
              <a:t>iht</a:t>
            </a:r>
            <a:r>
              <a:rPr lang="nb-NO" dirty="0" smtClean="0"/>
              <a:t> reglene i arkivlov med forskrift</a:t>
            </a:r>
          </a:p>
          <a:p>
            <a:pPr marL="0" indent="0">
              <a:buNone/>
            </a:pPr>
            <a:endParaRPr lang="nb-NO" dirty="0" smtClean="0"/>
          </a:p>
          <a:p>
            <a:r>
              <a:rPr lang="nb-NO" dirty="0" smtClean="0"/>
              <a:t>Åpenhet og gjennomsiktighet sikres </a:t>
            </a:r>
          </a:p>
          <a:p>
            <a:pPr marL="0" indent="0">
              <a:buNone/>
            </a:pPr>
            <a:r>
              <a:rPr lang="nb-NO" dirty="0"/>
              <a:t> </a:t>
            </a:r>
            <a:r>
              <a:rPr lang="nb-NO" dirty="0" smtClean="0"/>
              <a:t>  via innsyn i offentlige journaler eller registre</a:t>
            </a:r>
          </a:p>
          <a:p>
            <a:r>
              <a:rPr lang="nb-NO" dirty="0" smtClean="0"/>
              <a:t>Dokumentene som er journalførte </a:t>
            </a:r>
          </a:p>
          <a:p>
            <a:pPr marL="0" indent="0">
              <a:buNone/>
            </a:pPr>
            <a:r>
              <a:rPr lang="nb-NO" dirty="0"/>
              <a:t> </a:t>
            </a:r>
            <a:r>
              <a:rPr lang="nb-NO" dirty="0" smtClean="0"/>
              <a:t> må kunne framlegges ved innsynsforespørsler</a:t>
            </a:r>
          </a:p>
          <a:p>
            <a:pPr marL="0" indent="0">
              <a:buNone/>
            </a:pPr>
            <a:r>
              <a:rPr lang="nb-NO" dirty="0" smtClean="0"/>
              <a:t> </a:t>
            </a:r>
            <a:endParaRPr lang="nb-NO" dirty="0"/>
          </a:p>
          <a:p>
            <a:pPr marL="0" indent="0">
              <a:buNone/>
            </a:pPr>
            <a:r>
              <a:rPr lang="nb-NO" dirty="0" smtClean="0"/>
              <a:t>Dokumentene er ikke omfattet av arkiv- og bevaringsplikt </a:t>
            </a:r>
            <a:r>
              <a:rPr lang="nb-NO" dirty="0" err="1" smtClean="0"/>
              <a:t>iht</a:t>
            </a:r>
            <a:r>
              <a:rPr lang="nb-NO" dirty="0" smtClean="0"/>
              <a:t> arkivlov (!)</a:t>
            </a:r>
          </a:p>
          <a:p>
            <a:endParaRPr lang="nb-NO" dirty="0"/>
          </a:p>
          <a:p>
            <a:pPr marL="0" indent="0">
              <a:buNone/>
            </a:pPr>
            <a:endParaRPr lang="nb-NO" dirty="0"/>
          </a:p>
        </p:txBody>
      </p:sp>
      <p:sp>
        <p:nvSpPr>
          <p:cNvPr id="3" name="Tittel 2"/>
          <p:cNvSpPr>
            <a:spLocks noGrp="1"/>
          </p:cNvSpPr>
          <p:nvPr>
            <p:ph type="title"/>
          </p:nvPr>
        </p:nvSpPr>
        <p:spPr/>
        <p:txBody>
          <a:bodyPr/>
          <a:lstStyle/>
          <a:p>
            <a:r>
              <a:rPr lang="nb-NO" dirty="0" smtClean="0"/>
              <a:t>Selskaper som </a:t>
            </a:r>
            <a:r>
              <a:rPr lang="nb-NO" dirty="0"/>
              <a:t> </a:t>
            </a:r>
            <a:r>
              <a:rPr lang="nb-NO" dirty="0" smtClean="0"/>
              <a:t>reguleres av </a:t>
            </a:r>
            <a:r>
              <a:rPr lang="nb-NO" dirty="0" err="1" smtClean="0"/>
              <a:t>offentleglova</a:t>
            </a:r>
            <a:endParaRPr lang="nb-NO" dirty="0"/>
          </a:p>
        </p:txBody>
      </p:sp>
      <p:sp>
        <p:nvSpPr>
          <p:cNvPr id="4" name="Plassholder for lysbildenummer 3"/>
          <p:cNvSpPr>
            <a:spLocks noGrp="1"/>
          </p:cNvSpPr>
          <p:nvPr>
            <p:ph type="sldNum" sz="quarter" idx="10"/>
          </p:nvPr>
        </p:nvSpPr>
        <p:spPr/>
        <p:txBody>
          <a:bodyPr/>
          <a:lstStyle/>
          <a:p>
            <a:pPr>
              <a:defRPr/>
            </a:pPr>
            <a:fld id="{38A3A8C5-01CC-E940-80A5-7DA5B9E42AD5}" type="slidenum">
              <a:rPr lang="nb-NO" smtClean="0"/>
              <a:pPr>
                <a:defRPr/>
              </a:pPr>
              <a:t>6</a:t>
            </a:fld>
            <a:endParaRPr lang="nb-NO" dirty="0"/>
          </a:p>
        </p:txBody>
      </p:sp>
      <p:sp>
        <p:nvSpPr>
          <p:cNvPr id="5" name="Plassholder for bunntekst 4"/>
          <p:cNvSpPr>
            <a:spLocks noGrp="1"/>
          </p:cNvSpPr>
          <p:nvPr>
            <p:ph type="ftr" sz="quarter" idx="11"/>
          </p:nvPr>
        </p:nvSpPr>
        <p:spPr/>
        <p:txBody>
          <a:bodyPr/>
          <a:lstStyle/>
          <a:p>
            <a:pPr>
              <a:defRPr/>
            </a:pPr>
            <a:r>
              <a:rPr lang="nb-NO" smtClean="0"/>
              <a:t>ORGANISASJON</a:t>
            </a:r>
            <a:endParaRPr lang="nb-NO"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661" y="2430047"/>
            <a:ext cx="4404527" cy="198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69254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Selskaper som reguleres av </a:t>
            </a:r>
            <a:r>
              <a:rPr lang="nb-NO" dirty="0" err="1" smtClean="0"/>
              <a:t>offentleglov</a:t>
            </a:r>
            <a:r>
              <a:rPr lang="nb-NO" dirty="0" smtClean="0"/>
              <a:t> og arkivlov </a:t>
            </a:r>
            <a:endParaRPr lang="nb-NO" dirty="0"/>
          </a:p>
        </p:txBody>
      </p:sp>
      <p:sp>
        <p:nvSpPr>
          <p:cNvPr id="4" name="Plassholder for lysbildenummer 3"/>
          <p:cNvSpPr>
            <a:spLocks noGrp="1"/>
          </p:cNvSpPr>
          <p:nvPr>
            <p:ph type="sldNum" sz="quarter" idx="10"/>
          </p:nvPr>
        </p:nvSpPr>
        <p:spPr/>
        <p:txBody>
          <a:bodyPr/>
          <a:lstStyle/>
          <a:p>
            <a:pPr>
              <a:defRPr/>
            </a:pPr>
            <a:fld id="{38A3A8C5-01CC-E940-80A5-7DA5B9E42AD5}" type="slidenum">
              <a:rPr lang="nb-NO" smtClean="0"/>
              <a:pPr>
                <a:defRPr/>
              </a:pPr>
              <a:t>7</a:t>
            </a:fld>
            <a:endParaRPr lang="nb-NO" dirty="0"/>
          </a:p>
        </p:txBody>
      </p:sp>
      <p:sp>
        <p:nvSpPr>
          <p:cNvPr id="5" name="Plassholder for bunntekst 4"/>
          <p:cNvSpPr>
            <a:spLocks noGrp="1"/>
          </p:cNvSpPr>
          <p:nvPr>
            <p:ph type="ftr" sz="quarter" idx="11"/>
          </p:nvPr>
        </p:nvSpPr>
        <p:spPr/>
        <p:txBody>
          <a:bodyPr/>
          <a:lstStyle/>
          <a:p>
            <a:pPr>
              <a:defRPr/>
            </a:pPr>
            <a:r>
              <a:rPr lang="nb-NO" smtClean="0"/>
              <a:t>ORGANISASJON</a:t>
            </a:r>
            <a:endParaRPr lang="nb-NO" dirty="0"/>
          </a:p>
        </p:txBody>
      </p:sp>
      <p:sp>
        <p:nvSpPr>
          <p:cNvPr id="6" name="Plassholder for innhold 1"/>
          <p:cNvSpPr>
            <a:spLocks noGrp="1"/>
          </p:cNvSpPr>
          <p:nvPr>
            <p:ph sz="half" idx="2"/>
          </p:nvPr>
        </p:nvSpPr>
        <p:spPr/>
        <p:txBody>
          <a:bodyPr/>
          <a:lstStyle/>
          <a:p>
            <a:pPr marL="0" indent="0" eaLnBrk="1" hangingPunct="1">
              <a:buNone/>
            </a:pPr>
            <a:r>
              <a:rPr lang="nb-NO" altLang="nb-NO" dirty="0" smtClean="0"/>
              <a:t>Selskapsavtalen skal inneholde opplysninger om følgende  </a:t>
            </a:r>
          </a:p>
          <a:p>
            <a:pPr marL="457200" lvl="1" indent="0" eaLnBrk="1" hangingPunct="1">
              <a:buNone/>
            </a:pPr>
            <a:endParaRPr lang="nb-NO" altLang="nb-NO" dirty="0" smtClean="0"/>
          </a:p>
          <a:p>
            <a:pPr lvl="1" eaLnBrk="1" hangingPunct="1"/>
            <a:r>
              <a:rPr lang="nb-NO" altLang="nb-NO" dirty="0" smtClean="0"/>
              <a:t>Arkivansvarlig </a:t>
            </a:r>
          </a:p>
          <a:p>
            <a:pPr lvl="2" eaLnBrk="1" hangingPunct="1"/>
            <a:r>
              <a:rPr lang="nb-NO" altLang="nb-NO" dirty="0" smtClean="0"/>
              <a:t>Øverste leder alltid ansvarlig. Myndighet kan delegeres – navn eller rolle må framgå</a:t>
            </a:r>
          </a:p>
          <a:p>
            <a:pPr lvl="1" eaLnBrk="1" hangingPunct="1"/>
            <a:r>
              <a:rPr lang="nb-NO" altLang="nb-NO" dirty="0" smtClean="0"/>
              <a:t>Arkivordning og -organisering </a:t>
            </a:r>
          </a:p>
          <a:p>
            <a:pPr lvl="2" eaLnBrk="1" hangingPunct="1"/>
            <a:r>
              <a:rPr lang="nb-NO" altLang="nb-NO" dirty="0" smtClean="0"/>
              <a:t>Kjøpes arkivtjenesten av en av eierkommunene eller drifter selskapet dette selv, valg av arkivsystem, </a:t>
            </a:r>
            <a:r>
              <a:rPr lang="nb-NO" altLang="nb-NO" dirty="0" err="1" smtClean="0"/>
              <a:t>backup</a:t>
            </a:r>
            <a:r>
              <a:rPr lang="nb-NO" altLang="nb-NO" dirty="0" smtClean="0"/>
              <a:t>-løsninger, publisering av offentlig journal mm </a:t>
            </a:r>
          </a:p>
          <a:p>
            <a:pPr lvl="1" eaLnBrk="1" hangingPunct="1"/>
            <a:r>
              <a:rPr lang="nb-NO" altLang="nb-NO" dirty="0" smtClean="0"/>
              <a:t>Depotløsning </a:t>
            </a:r>
          </a:p>
          <a:p>
            <a:pPr lvl="2" eaLnBrk="1" hangingPunct="1"/>
            <a:r>
              <a:rPr lang="nb-NO" altLang="nb-NO" dirty="0" smtClean="0"/>
              <a:t>Hvilket depot skal eldre/avsluttede arkiver avleveres til </a:t>
            </a:r>
          </a:p>
          <a:p>
            <a:pPr lvl="2" eaLnBrk="1" hangingPunct="1"/>
            <a:r>
              <a:rPr lang="nb-NO" altLang="nb-NO" dirty="0" smtClean="0"/>
              <a:t>Finansiering av arkivuttrekk, digital bevaring for ettertiden og henvendelser om innsyn </a:t>
            </a:r>
          </a:p>
          <a:p>
            <a:pPr marL="0" indent="0" eaLnBrk="1" hangingPunct="1">
              <a:buNone/>
            </a:pPr>
            <a:r>
              <a:rPr lang="nb-NO" altLang="nb-NO" dirty="0" smtClean="0"/>
              <a:t> .</a:t>
            </a:r>
          </a:p>
        </p:txBody>
      </p:sp>
    </p:spTree>
    <p:extLst>
      <p:ext uri="{BB962C8B-B14F-4D97-AF65-F5344CB8AC3E}">
        <p14:creationId xmlns:p14="http://schemas.microsoft.com/office/powerpoint/2010/main" val="212767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2"/>
          </p:nvPr>
        </p:nvSpPr>
        <p:spPr/>
        <p:txBody>
          <a:bodyPr/>
          <a:lstStyle/>
          <a:p>
            <a:r>
              <a:rPr lang="nb-NO" dirty="0" smtClean="0"/>
              <a:t>Ha oppdatert oversikt over alle interkommunale samarbeid og selskaper  og om de er underlagt </a:t>
            </a:r>
            <a:r>
              <a:rPr lang="nb-NO" dirty="0" err="1" smtClean="0"/>
              <a:t>offentleglov</a:t>
            </a:r>
            <a:r>
              <a:rPr lang="nb-NO" dirty="0" smtClean="0"/>
              <a:t> eller arkivlov eller ingen av dem </a:t>
            </a:r>
          </a:p>
          <a:p>
            <a:endParaRPr lang="nb-NO" dirty="0" smtClean="0"/>
          </a:p>
          <a:p>
            <a:r>
              <a:rPr lang="nb-NO" dirty="0" smtClean="0"/>
              <a:t>Påse </a:t>
            </a:r>
            <a:r>
              <a:rPr lang="nb-NO" dirty="0"/>
              <a:t>at alle selskapsavtaler </a:t>
            </a:r>
            <a:r>
              <a:rPr lang="nb-NO" dirty="0" smtClean="0"/>
              <a:t>har </a:t>
            </a:r>
            <a:r>
              <a:rPr lang="nb-NO" dirty="0"/>
              <a:t>opplysninger om hvilket </a:t>
            </a:r>
            <a:r>
              <a:rPr lang="nb-NO" dirty="0" smtClean="0"/>
              <a:t>lovverk vedr dokumentasjon </a:t>
            </a:r>
            <a:r>
              <a:rPr lang="nb-NO" dirty="0"/>
              <a:t>som regulerer </a:t>
            </a:r>
            <a:r>
              <a:rPr lang="nb-NO" dirty="0" smtClean="0"/>
              <a:t>det </a:t>
            </a:r>
            <a:r>
              <a:rPr lang="nb-NO" dirty="0"/>
              <a:t>interkommunale samarbeidet eller selskapet</a:t>
            </a:r>
          </a:p>
          <a:p>
            <a:endParaRPr lang="nb-NO" dirty="0" smtClean="0"/>
          </a:p>
          <a:p>
            <a:r>
              <a:rPr lang="nb-NO" dirty="0" smtClean="0"/>
              <a:t>Ved arkivplikt skal det framgå av selskapsavtalen hvilket depot som skal bevare arkivet for ettertiden</a:t>
            </a:r>
          </a:p>
          <a:p>
            <a:endParaRPr lang="nb-NO" dirty="0"/>
          </a:p>
          <a:p>
            <a:pPr marL="0" indent="0">
              <a:buNone/>
            </a:pPr>
            <a:endParaRPr lang="nb-NO" dirty="0" smtClean="0"/>
          </a:p>
          <a:p>
            <a:endParaRPr lang="nb-NO" dirty="0"/>
          </a:p>
        </p:txBody>
      </p:sp>
      <p:sp>
        <p:nvSpPr>
          <p:cNvPr id="3" name="Tittel 2"/>
          <p:cNvSpPr>
            <a:spLocks noGrp="1"/>
          </p:cNvSpPr>
          <p:nvPr>
            <p:ph type="title"/>
          </p:nvPr>
        </p:nvSpPr>
        <p:spPr/>
        <p:txBody>
          <a:bodyPr/>
          <a:lstStyle/>
          <a:p>
            <a:r>
              <a:rPr lang="nb-NO" dirty="0" smtClean="0"/>
              <a:t>Eierkommunenes ansvar i forhold til dokumentasjonsplikten 	</a:t>
            </a:r>
            <a:endParaRPr lang="nb-NO" dirty="0"/>
          </a:p>
        </p:txBody>
      </p:sp>
      <p:sp>
        <p:nvSpPr>
          <p:cNvPr id="4" name="Plassholder for lysbildenummer 3"/>
          <p:cNvSpPr>
            <a:spLocks noGrp="1"/>
          </p:cNvSpPr>
          <p:nvPr>
            <p:ph type="sldNum" sz="quarter" idx="10"/>
          </p:nvPr>
        </p:nvSpPr>
        <p:spPr/>
        <p:txBody>
          <a:bodyPr/>
          <a:lstStyle/>
          <a:p>
            <a:pPr>
              <a:defRPr/>
            </a:pPr>
            <a:fld id="{38A3A8C5-01CC-E940-80A5-7DA5B9E42AD5}" type="slidenum">
              <a:rPr lang="nb-NO" smtClean="0"/>
              <a:pPr>
                <a:defRPr/>
              </a:pPr>
              <a:t>8</a:t>
            </a:fld>
            <a:endParaRPr lang="nb-NO" dirty="0"/>
          </a:p>
        </p:txBody>
      </p:sp>
      <p:sp>
        <p:nvSpPr>
          <p:cNvPr id="5" name="Plassholder for bunntekst 4"/>
          <p:cNvSpPr>
            <a:spLocks noGrp="1"/>
          </p:cNvSpPr>
          <p:nvPr>
            <p:ph type="ftr" sz="quarter" idx="11"/>
          </p:nvPr>
        </p:nvSpPr>
        <p:spPr/>
        <p:txBody>
          <a:bodyPr/>
          <a:lstStyle/>
          <a:p>
            <a:pPr>
              <a:defRPr/>
            </a:pPr>
            <a:r>
              <a:rPr lang="nb-NO" smtClean="0"/>
              <a:t>ORGANISASJON</a:t>
            </a:r>
            <a:endParaRPr lang="nb-NO" dirty="0"/>
          </a:p>
        </p:txBody>
      </p:sp>
    </p:spTree>
    <p:extLst>
      <p:ext uri="{BB962C8B-B14F-4D97-AF65-F5344CB8AC3E}">
        <p14:creationId xmlns:p14="http://schemas.microsoft.com/office/powerpoint/2010/main" val="150574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p>
            <a:pPr>
              <a:defRPr/>
            </a:pPr>
            <a:r>
              <a:rPr lang="nb-NO" smtClean="0"/>
              <a:t>ORGANISASJON</a:t>
            </a:r>
            <a:endParaRPr lang="nb-NO"/>
          </a:p>
        </p:txBody>
      </p:sp>
      <p:sp>
        <p:nvSpPr>
          <p:cNvPr id="74754" name="Tittel 2"/>
          <p:cNvSpPr>
            <a:spLocks noGrp="1"/>
          </p:cNvSpPr>
          <p:nvPr>
            <p:ph type="title"/>
          </p:nvPr>
        </p:nvSpPr>
        <p:spPr>
          <a:xfrm>
            <a:off x="4946650" y="5245100"/>
            <a:ext cx="6657975" cy="962025"/>
          </a:xfrm>
        </p:spPr>
        <p:txBody>
          <a:bodyPr/>
          <a:lstStyle/>
          <a:p>
            <a:r>
              <a:rPr lang="nb-NO" altLang="nb-NO" dirty="0" smtClean="0"/>
              <a:t>Arkivsjef Grete Gavelstad</a:t>
            </a:r>
            <a:endParaRPr lang="nb-NO" altLang="nb-NO" dirty="0"/>
          </a:p>
        </p:txBody>
      </p:sp>
    </p:spTree>
  </p:cSld>
  <p:clrMapOvr>
    <a:masterClrMapping/>
  </p:clrMapOvr>
</p:sld>
</file>

<file path=ppt/theme/theme1.xml><?xml version="1.0" encoding="utf-8"?>
<a:theme xmlns:a="http://schemas.openxmlformats.org/drawingml/2006/main" name="PP Organisasj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2" id="{0AB136E3-0037-0247-8AAB-5F954C54E936}" vid="{7D1038C7-8D4E-BC42-8701-A1B7CCDE3EB8}"/>
    </a:ext>
  </a:extLst>
</a:theme>
</file>

<file path=ppt/theme/theme2.xml><?xml version="1.0" encoding="utf-8"?>
<a:theme xmlns:a="http://schemas.openxmlformats.org/drawingml/2006/main" name="Tekstmal 1">
  <a:themeElements>
    <a:clrScheme name="Administrasjon">
      <a:dk1>
        <a:srgbClr val="000000"/>
      </a:dk1>
      <a:lt1>
        <a:srgbClr val="FFFFFF"/>
      </a:lt1>
      <a:dk2>
        <a:srgbClr val="5E5E5E"/>
      </a:dk2>
      <a:lt2>
        <a:srgbClr val="E7E6E6"/>
      </a:lt2>
      <a:accent1>
        <a:srgbClr val="5592C9"/>
      </a:accent1>
      <a:accent2>
        <a:srgbClr val="AE2573"/>
      </a:accent2>
      <a:accent3>
        <a:srgbClr val="A9C23F"/>
      </a:accent3>
      <a:accent4>
        <a:srgbClr val="C6D6E3"/>
      </a:accent4>
      <a:accent5>
        <a:srgbClr val="FFCD00"/>
      </a:accent5>
      <a:accent6>
        <a:srgbClr val="DFA0C9"/>
      </a:accent6>
      <a:hlink>
        <a:srgbClr val="0563C1"/>
      </a:hlink>
      <a:folHlink>
        <a:srgbClr val="AE25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ctr"/>
      <a:lstStyle>
        <a:defPPr>
          <a:defRPr b="1" dirty="0" smtClean="0">
            <a:solidFill>
              <a:schemeClr val="bg1"/>
            </a:solidFill>
          </a:defRPr>
        </a:defPPr>
      </a:lstStyle>
    </a:txDef>
  </a:objectDefaults>
  <a:extraClrSchemeLst/>
  <a:extLst>
    <a:ext uri="{05A4C25C-085E-4340-85A3-A5531E510DB2}">
      <thm15:themeFamily xmlns:thm15="http://schemas.microsoft.com/office/thememl/2012/main" name="Presentasjon12" id="{0AB136E3-0037-0247-8AAB-5F954C54E936}" vid="{7FD56114-63BE-FA4D-97C0-2529969A7B1E}"/>
    </a:ext>
  </a:extLst>
</a:theme>
</file>

<file path=ppt/theme/theme3.xml><?xml version="1.0" encoding="utf-8"?>
<a:theme xmlns:a="http://schemas.openxmlformats.org/drawingml/2006/main" name="Tekstmal 2">
  <a:themeElements>
    <a:clrScheme name="Administrasjon">
      <a:dk1>
        <a:srgbClr val="000000"/>
      </a:dk1>
      <a:lt1>
        <a:srgbClr val="FFFFFF"/>
      </a:lt1>
      <a:dk2>
        <a:srgbClr val="5E5E5E"/>
      </a:dk2>
      <a:lt2>
        <a:srgbClr val="E7E6E6"/>
      </a:lt2>
      <a:accent1>
        <a:srgbClr val="5592C9"/>
      </a:accent1>
      <a:accent2>
        <a:srgbClr val="AE2573"/>
      </a:accent2>
      <a:accent3>
        <a:srgbClr val="A9C23F"/>
      </a:accent3>
      <a:accent4>
        <a:srgbClr val="C6D6E3"/>
      </a:accent4>
      <a:accent5>
        <a:srgbClr val="FFCD00"/>
      </a:accent5>
      <a:accent6>
        <a:srgbClr val="DFA0C9"/>
      </a:accent6>
      <a:hlink>
        <a:srgbClr val="0563C1"/>
      </a:hlink>
      <a:folHlink>
        <a:srgbClr val="AE25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2" id="{0AB136E3-0037-0247-8AAB-5F954C54E936}" vid="{72C21F3D-1461-A242-8859-57D559D5C86C}"/>
    </a:ext>
  </a:extLst>
</a:theme>
</file>

<file path=ppt/theme/theme4.xml><?xml version="1.0" encoding="utf-8"?>
<a:theme xmlns:a="http://schemas.openxmlformats.org/drawingml/2006/main" name="Kapittels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2" id="{0AB136E3-0037-0247-8AAB-5F954C54E936}" vid="{25F5B366-05C7-B140-A78D-782B0511993D}"/>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6E2BA621F87EE4C927458470A2C6ED2" ma:contentTypeVersion="54" ma:contentTypeDescription="Opprett et nytt dokument." ma:contentTypeScope="" ma:versionID="4478751189f88533e4b4917ce28b3280">
  <xsd:schema xmlns:xsd="http://www.w3.org/2001/XMLSchema" xmlns:xs="http://www.w3.org/2001/XMLSchema" xmlns:p="http://schemas.microsoft.com/office/2006/metadata/properties" xmlns:ns2="54f2ce64-5b1b-47a4-aad0-0c89bacf1001" targetNamespace="http://schemas.microsoft.com/office/2006/metadata/properties" ma:root="true" ma:fieldsID="a4e63171d64bd1782111b30efe76e084" ns2:_="">
    <xsd:import namespace="54f2ce64-5b1b-47a4-aad0-0c89bacf1001"/>
    <xsd:element name="properties">
      <xsd:complexType>
        <xsd:sequence>
          <xsd:element name="documentManagement">
            <xsd:complexType>
              <xsd:all>
                <xsd:element ref="ns2:Dokumentklassifisering"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f2ce64-5b1b-47a4-aad0-0c89bacf1001" elementFormDefault="qualified">
    <xsd:import namespace="http://schemas.microsoft.com/office/2006/documentManagement/types"/>
    <xsd:import namespace="http://schemas.microsoft.com/office/infopath/2007/PartnerControls"/>
    <xsd:element name="Dokumentklassifisering" ma:index="8" nillable="true" ma:displayName="Dokumentklassifisering" ma:default="Internt" ma:description="Les mer om klassifisering under Hjelp: http://sharepoint/felles/Portal/hjelp/Sider/Dokumentklassifisering.aspx" ma:format="RadioButtons" ma:internalName="Dokumentklassifisering" ma:readOnly="false">
      <xsd:simpleType>
        <xsd:restriction base="dms:Choice">
          <xsd:enumeration value="Åpent"/>
          <xsd:enumeration value="Internt"/>
          <xsd:enumeration value="Fortrolig"/>
        </xsd:restriction>
      </xsd:simpleType>
    </xsd:element>
    <xsd:element name="SharedWithUsers" ma:index="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kumentklassifisering xmlns="54f2ce64-5b1b-47a4-aad0-0c89bacf1001">Internt</Dokumentklassifisering>
  </documentManagement>
</p:properties>
</file>

<file path=customXml/itemProps1.xml><?xml version="1.0" encoding="utf-8"?>
<ds:datastoreItem xmlns:ds="http://schemas.openxmlformats.org/officeDocument/2006/customXml" ds:itemID="{AF3B577C-3B43-4BE3-810D-C68E4EFFBAB0}"/>
</file>

<file path=customXml/itemProps2.xml><?xml version="1.0" encoding="utf-8"?>
<ds:datastoreItem xmlns:ds="http://schemas.openxmlformats.org/officeDocument/2006/customXml" ds:itemID="{09C4BC79-2AF5-4852-BD8B-F5D55E7D5796}"/>
</file>

<file path=customXml/itemProps3.xml><?xml version="1.0" encoding="utf-8"?>
<ds:datastoreItem xmlns:ds="http://schemas.openxmlformats.org/officeDocument/2006/customXml" ds:itemID="{CCDA946D-EBBB-4942-BEF6-84D64B85ABED}"/>
</file>

<file path=docProps/app.xml><?xml version="1.0" encoding="utf-8"?>
<Properties xmlns="http://schemas.openxmlformats.org/officeDocument/2006/extended-properties" xmlns:vt="http://schemas.openxmlformats.org/officeDocument/2006/docPropsVTypes">
  <Template>PP Organisasjon</Template>
  <TotalTime>1013</TotalTime>
  <Words>1064</Words>
  <Application>Microsoft Office PowerPoint</Application>
  <PresentationFormat>Widescreen</PresentationFormat>
  <Paragraphs>135</Paragraphs>
  <Slides>9</Slides>
  <Notes>9</Notes>
  <HiddenSlides>0</HiddenSlides>
  <MMClips>0</MMClips>
  <ScaleCrop>false</ScaleCrop>
  <HeadingPairs>
    <vt:vector size="6" baseType="variant">
      <vt:variant>
        <vt:lpstr>Brukte skrifter</vt:lpstr>
      </vt:variant>
      <vt:variant>
        <vt:i4>2</vt:i4>
      </vt:variant>
      <vt:variant>
        <vt:lpstr>Tema</vt:lpstr>
      </vt:variant>
      <vt:variant>
        <vt:i4>4</vt:i4>
      </vt:variant>
      <vt:variant>
        <vt:lpstr>Lysbildetitler</vt:lpstr>
      </vt:variant>
      <vt:variant>
        <vt:i4>9</vt:i4>
      </vt:variant>
    </vt:vector>
  </HeadingPairs>
  <TitlesOfParts>
    <vt:vector size="15" baseType="lpstr">
      <vt:lpstr>Arial</vt:lpstr>
      <vt:lpstr>Calibri</vt:lpstr>
      <vt:lpstr>PP Organisasjon</vt:lpstr>
      <vt:lpstr>Tekstmal 1</vt:lpstr>
      <vt:lpstr>Tekstmal 2</vt:lpstr>
      <vt:lpstr>Kapittelside</vt:lpstr>
      <vt:lpstr>Kommunens eierstrategi – Dokumentasjonsplikt i  interkommunale samarbeid og selskap</vt:lpstr>
      <vt:lpstr>Interkommunale samarbeid og selskaper  </vt:lpstr>
      <vt:lpstr>Dokumentasjonsplikten</vt:lpstr>
      <vt:lpstr>Eksempler </vt:lpstr>
      <vt:lpstr>Selskaper og samarbeid som ikke reguleres av offentleglova</vt:lpstr>
      <vt:lpstr>Selskaper som  reguleres av offentleglova</vt:lpstr>
      <vt:lpstr>Selskaper som reguleres av offentleglov og arkivlov </vt:lpstr>
      <vt:lpstr>Eierkommunenes ansvar i forhold til dokumentasjonsplikten  </vt:lpstr>
      <vt:lpstr>Arkivsjef Grete Gavelstad</vt:lpstr>
    </vt:vector>
  </TitlesOfParts>
  <Company>Kristiansand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Kommunens eierstrategi – punkter om arkivfaglige krav ved interkommunale samarbeid</dc:title>
  <dc:creator>Grete Gavelstad</dc:creator>
  <cp:keywords/>
  <cp:lastModifiedBy>Grete Gavelstad</cp:lastModifiedBy>
  <cp:revision>46</cp:revision>
  <cp:lastPrinted>2016-11-15T10:26:52Z</cp:lastPrinted>
  <dcterms:created xsi:type="dcterms:W3CDTF">2016-11-01T16:40:50Z</dcterms:created>
  <dcterms:modified xsi:type="dcterms:W3CDTF">2018-01-05T09:53:40Z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0x01010076E2BA621F87EE4C927458470A2C6ED2</vt:lpwstr>
  </property>
  <property fmtid="{D5CDD505-2E9C-101B-9397-08002B2CF9AE}" pid="3" name="AlternateThumbnailUrl">
    <vt:lpwstr/>
  </property>
  <property fmtid="{D5CDD505-2E9C-101B-9397-08002B2CF9AE}" pid="4" name="URL">
    <vt:lpwstr/>
  </property>
  <property fmtid="{D5CDD505-2E9C-101B-9397-08002B2CF9AE}" pid="5" name="Comments">
    <vt:lpwstr/>
  </property>
  <property fmtid="{D5CDD505-2E9C-101B-9397-08002B2CF9AE}" pid="6" name="UIVersion">
    <vt:lpwstr/>
  </property>
</Properties>
</file>